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2"/>
  </p:handoutMasterIdLst>
  <p:sldIdLst>
    <p:sldId id="256" r:id="rId3"/>
    <p:sldId id="265" r:id="rId5"/>
    <p:sldId id="328" r:id="rId6"/>
    <p:sldId id="271" r:id="rId7"/>
    <p:sldId id="284" r:id="rId8"/>
    <p:sldId id="276" r:id="rId9"/>
    <p:sldId id="267" r:id="rId10"/>
    <p:sldId id="364" r:id="rId11"/>
    <p:sldId id="283" r:id="rId12"/>
    <p:sldId id="450" r:id="rId13"/>
    <p:sldId id="452" r:id="rId14"/>
    <p:sldId id="451" r:id="rId15"/>
    <p:sldId id="453" r:id="rId16"/>
    <p:sldId id="454" r:id="rId17"/>
    <p:sldId id="455" r:id="rId18"/>
    <p:sldId id="456" r:id="rId19"/>
    <p:sldId id="457" r:id="rId20"/>
    <p:sldId id="458" r:id="rId21"/>
    <p:sldId id="459" r:id="rId22"/>
    <p:sldId id="460" r:id="rId23"/>
    <p:sldId id="461" r:id="rId24"/>
    <p:sldId id="462" r:id="rId25"/>
    <p:sldId id="463" r:id="rId26"/>
    <p:sldId id="464" r:id="rId27"/>
    <p:sldId id="272" r:id="rId28"/>
    <p:sldId id="427" r:id="rId29"/>
    <p:sldId id="292" r:id="rId30"/>
    <p:sldId id="442" r:id="rId31"/>
  </p:sldIdLst>
  <p:sldSz cx="12192000" cy="6858000"/>
  <p:notesSz cx="6858000" cy="9144000"/>
  <p:custDataLst>
    <p:tags r:id="rId3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0000"/>
    <a:srgbClr val="BFBFBF"/>
    <a:srgbClr val="008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19" autoAdjust="0"/>
    <p:restoredTop sz="94280" autoAdjust="0"/>
  </p:normalViewPr>
  <p:slideViewPr>
    <p:cSldViewPr snapToGrid="0">
      <p:cViewPr varScale="1">
        <p:scale>
          <a:sx n="69" d="100"/>
          <a:sy n="69" d="100"/>
        </p:scale>
        <p:origin x="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6" Type="http://schemas.openxmlformats.org/officeDocument/2006/relationships/tags" Target="tags/tag232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handoutMaster" Target="handoutMasters/handoutMaster1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</c:f>
              <c:numCache>
                <c:formatCode>General</c:formatCode>
                <c:ptCount val="1"/>
                <c:pt idx="0">
                  <c:v>2010</c:v>
                </c:pt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3.5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Notebook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</c:f>
              <c:numCache>
                <c:formatCode>General</c:formatCode>
                <c:ptCount val="1"/>
                <c:pt idx="0">
                  <c:v>2010</c:v>
                </c:pt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6.2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Tablet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</c:f>
              <c:numCache>
                <c:formatCode>General</c:formatCode>
                <c:ptCount val="1"/>
                <c:pt idx="0">
                  <c:v>2010</c:v>
                </c:pt>
              </c:numCache>
            </c:numRef>
          </c:cat>
          <c:val>
            <c:numRef>
              <c:f>Sheet1!$D$2</c:f>
              <c:numCache>
                <c:formatCode>General</c:formatCode>
                <c:ptCount val="1"/>
                <c:pt idx="0">
                  <c:v>5.4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</c:f>
              <c:numCache>
                <c:formatCode>General</c:formatCode>
                <c:ptCount val="1"/>
                <c:pt idx="0">
                  <c:v>2010</c:v>
                </c:pt>
              </c:numCache>
            </c:numRef>
          </c:cat>
          <c:val>
            <c:numRef>
              <c:f>Sheet1!$E$2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62732544"/>
        <c:axId val="362734336"/>
      </c:barChart>
      <c:catAx>
        <c:axId val="362732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defRPr>
            </a:pPr>
          </a:p>
        </c:txPr>
        <c:crossAx val="362734336"/>
        <c:crosses val="autoZero"/>
        <c:auto val="1"/>
        <c:lblAlgn val="ctr"/>
        <c:lblOffset val="100"/>
        <c:noMultiLvlLbl val="0"/>
      </c:catAx>
      <c:valAx>
        <c:axId val="3627343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defRPr>
            </a:pPr>
          </a:p>
        </c:txPr>
        <c:crossAx val="362732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42b71bb9-00d1-4bd4-b900-f3f3e19191f6}"/>
      </c:ext>
    </c:extLst>
  </c:chart>
  <c:spPr>
    <a:noFill/>
    <a:ln>
      <a:noFill/>
    </a:ln>
    <a:effectLst/>
  </c:spPr>
  <c:txPr>
    <a:bodyPr/>
    <a:lstStyle/>
    <a:p>
      <a:pPr>
        <a:defRPr lang="zh-CN">
          <a:latin typeface="思源黑体" panose="020B0400000000000000" pitchFamily="34" charset="-122"/>
          <a:ea typeface="思源黑体" panose="020B0400000000000000" pitchFamily="34" charset="-122"/>
          <a:cs typeface="+mn-ea"/>
          <a:sym typeface="思源黑体" panose="020B0400000000000000" pitchFamily="34" charset="-122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</c:f>
              <c:numCache>
                <c:formatCode>General</c:formatCode>
                <c:ptCount val="1"/>
                <c:pt idx="0">
                  <c:v>2010</c:v>
                </c:pt>
              </c:numCache>
            </c:numRef>
          </c:cat>
          <c:val>
            <c:numRef>
              <c:f>Sheet1!$B$2</c:f>
              <c:numCache>
                <c:formatCode>General</c:formatCode>
                <c:ptCount val="1"/>
                <c:pt idx="0">
                  <c:v>1.5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Notebook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</c:f>
              <c:numCache>
                <c:formatCode>General</c:formatCode>
                <c:ptCount val="1"/>
                <c:pt idx="0">
                  <c:v>2010</c:v>
                </c:pt>
              </c:numCache>
            </c:numRef>
          </c:cat>
          <c:val>
            <c:numRef>
              <c:f>Sheet1!$C$2</c:f>
              <c:numCache>
                <c:formatCode>General</c:formatCode>
                <c:ptCount val="1"/>
                <c:pt idx="0">
                  <c:v>4.2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Tablet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</c:f>
              <c:numCache>
                <c:formatCode>General</c:formatCode>
                <c:ptCount val="1"/>
                <c:pt idx="0">
                  <c:v>2010</c:v>
                </c:pt>
              </c:numCache>
            </c:numRef>
          </c:cat>
          <c:val>
            <c:numRef>
              <c:f>Sheet1!$D$2</c:f>
              <c:numCache>
                <c:formatCode>General</c:formatCode>
                <c:ptCount val="1"/>
                <c:pt idx="0">
                  <c:v>6.3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</c:f>
              <c:numCache>
                <c:formatCode>General</c:formatCode>
                <c:ptCount val="1"/>
                <c:pt idx="0">
                  <c:v>2010</c:v>
                </c:pt>
              </c:numCache>
            </c:numRef>
          </c:cat>
          <c:val>
            <c:numRef>
              <c:f>Sheet1!$E$2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362881024"/>
        <c:axId val="362882560"/>
      </c:barChart>
      <c:catAx>
        <c:axId val="362881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defRPr>
            </a:pPr>
          </a:p>
        </c:txPr>
        <c:crossAx val="362882560"/>
        <c:crosses val="autoZero"/>
        <c:auto val="1"/>
        <c:lblAlgn val="ctr"/>
        <c:lblOffset val="100"/>
        <c:noMultiLvlLbl val="0"/>
      </c:catAx>
      <c:valAx>
        <c:axId val="362882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defRPr>
            </a:pPr>
          </a:p>
        </c:txPr>
        <c:crossAx val="362881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13273cf2-209b-4565-b52e-9ecbf90ecb6d}"/>
      </c:ext>
    </c:extLst>
  </c:chart>
  <c:spPr>
    <a:noFill/>
    <a:ln>
      <a:noFill/>
    </a:ln>
    <a:effectLst/>
  </c:spPr>
  <c:txPr>
    <a:bodyPr/>
    <a:lstStyle/>
    <a:p>
      <a:pPr>
        <a:defRPr lang="zh-CN">
          <a:latin typeface="思源黑体" panose="020B0400000000000000" pitchFamily="34" charset="-122"/>
          <a:ea typeface="思源黑体" panose="020B0400000000000000" pitchFamily="34" charset="-122"/>
          <a:cs typeface="+mn-ea"/>
          <a:sym typeface="思源黑体" panose="020B0400000000000000" pitchFamily="34" charset="-122"/>
        </a:defRPr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FD61C334-2E8A-4DA5-87AD-6CC619D2FE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anose="020F0502020204030204" charset="0"/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63DA95B3-9CEE-4F85-AF61-6ADE01B73DF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anose="020F0502020204030204" charset="0"/>
        <a:ea typeface="Calibri" panose="020F0502020204030204" charset="0"/>
        <a:cs typeface="Calibri" panose="020F050202020403020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anose="020F0502020204030204" charset="0"/>
        <a:ea typeface="Calibri" panose="020F0502020204030204" charset="0"/>
        <a:cs typeface="Calibri" panose="020F050202020403020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anose="020F0502020204030204" charset="0"/>
        <a:ea typeface="Calibri" panose="020F0502020204030204" charset="0"/>
        <a:cs typeface="Calibri" panose="020F050202020403020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anose="020F0502020204030204" charset="0"/>
        <a:ea typeface="Calibri" panose="020F0502020204030204" charset="0"/>
        <a:cs typeface="Calibri" panose="020F050202020403020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anose="020F0502020204030204" charset="0"/>
        <a:ea typeface="Calibri" panose="020F0502020204030204" charset="0"/>
        <a:cs typeface="Calibri" panose="020F050202020403020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A95B3-9CEE-4F85-AF61-6ADE01B73DF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FDEC-1B0C-4BDB-A3B2-F986744B58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FDEC-1B0C-4BDB-A3B2-F986744B58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FDEC-1B0C-4BDB-A3B2-F986744B58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FDEC-1B0C-4BDB-A3B2-F986744B58B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7BAE28C-3D3E-4DF5-86CA-388958D9FF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807720" y="229235"/>
            <a:ext cx="1858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B</a:t>
            </a:r>
            <a:r>
              <a:rPr lang="zh-CN" altLang="en-US" sz="2800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usiness</a:t>
            </a:r>
            <a:endParaRPr lang="zh-CN" altLang="en-US" sz="2800" dirty="0">
              <a:solidFill>
                <a:srgbClr val="AC0000"/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3" name="文本框 2"/>
          <p:cNvSpPr txBox="1"/>
          <p:nvPr userDrawn="1"/>
        </p:nvSpPr>
        <p:spPr>
          <a:xfrm>
            <a:off x="2776855" y="304510"/>
            <a:ext cx="4131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dirty="0">
              <a:ea typeface="Calibri" panose="020F0502020204030204" charset="0"/>
              <a:cs typeface="+mn-lt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4305300" y="585696"/>
            <a:ext cx="75057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 userDrawn="1"/>
        </p:nvSpPr>
        <p:spPr>
          <a:xfrm>
            <a:off x="10516870" y="229235"/>
            <a:ext cx="25984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Calibri" panose="020F0502020204030204" charset="0"/>
                <a:cs typeface="+mn-lt"/>
              </a:rPr>
              <a:t>Title Text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9313568" y="569262"/>
            <a:ext cx="41314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sz="1400" dirty="0">
              <a:solidFill>
                <a:srgbClr val="AC0000"/>
              </a:solidFill>
              <a:ea typeface="Calibri" panose="020F0502020204030204" charset="0"/>
              <a:cs typeface="+mn-lt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 rot="9168719" flipH="1">
            <a:off x="11414776" y="6263438"/>
            <a:ext cx="659058" cy="676614"/>
            <a:chOff x="166743" y="171247"/>
            <a:chExt cx="767357" cy="787796"/>
          </a:xfrm>
        </p:grpSpPr>
        <p:grpSp>
          <p:nvGrpSpPr>
            <p:cNvPr id="8" name="组合 7"/>
            <p:cNvGrpSpPr/>
            <p:nvPr/>
          </p:nvGrpSpPr>
          <p:grpSpPr>
            <a:xfrm>
              <a:off x="166743" y="265716"/>
              <a:ext cx="650915" cy="519000"/>
              <a:chOff x="166743" y="265716"/>
              <a:chExt cx="650915" cy="519000"/>
            </a:xfrm>
          </p:grpSpPr>
          <p:sp>
            <p:nvSpPr>
              <p:cNvPr id="12" name="black-squares-blocks-scheme_39985"/>
              <p:cNvSpPr>
                <a:spLocks noChangeAspect="1"/>
              </p:cNvSpPr>
              <p:nvPr/>
            </p:nvSpPr>
            <p:spPr bwMode="auto">
              <a:xfrm>
                <a:off x="166743" y="265716"/>
                <a:ext cx="609685" cy="504646"/>
              </a:xfrm>
              <a:custGeom>
                <a:avLst/>
                <a:gdLst>
                  <a:gd name="T0" fmla="*/ 1362 w 1362"/>
                  <a:gd name="T1" fmla="*/ 0 h 1129"/>
                  <a:gd name="T2" fmla="*/ 1362 w 1362"/>
                  <a:gd name="T3" fmla="*/ 329 h 1129"/>
                  <a:gd name="T4" fmla="*/ 1033 w 1362"/>
                  <a:gd name="T5" fmla="*/ 329 h 1129"/>
                  <a:gd name="T6" fmla="*/ 1033 w 1362"/>
                  <a:gd name="T7" fmla="*/ 0 h 1129"/>
                  <a:gd name="T8" fmla="*/ 1362 w 1362"/>
                  <a:gd name="T9" fmla="*/ 0 h 1129"/>
                  <a:gd name="T10" fmla="*/ 1033 w 1362"/>
                  <a:gd name="T11" fmla="*/ 1129 h 1129"/>
                  <a:gd name="T12" fmla="*/ 1362 w 1362"/>
                  <a:gd name="T13" fmla="*/ 1129 h 1129"/>
                  <a:gd name="T14" fmla="*/ 1362 w 1362"/>
                  <a:gd name="T15" fmla="*/ 800 h 1129"/>
                  <a:gd name="T16" fmla="*/ 1033 w 1362"/>
                  <a:gd name="T17" fmla="*/ 800 h 1129"/>
                  <a:gd name="T18" fmla="*/ 1033 w 1362"/>
                  <a:gd name="T19" fmla="*/ 1129 h 1129"/>
                  <a:gd name="T20" fmla="*/ 0 w 1362"/>
                  <a:gd name="T21" fmla="*/ 1129 h 1129"/>
                  <a:gd name="T22" fmla="*/ 329 w 1362"/>
                  <a:gd name="T23" fmla="*/ 1129 h 1129"/>
                  <a:gd name="T24" fmla="*/ 329 w 1362"/>
                  <a:gd name="T25" fmla="*/ 800 h 1129"/>
                  <a:gd name="T26" fmla="*/ 0 w 1362"/>
                  <a:gd name="T27" fmla="*/ 800 h 1129"/>
                  <a:gd name="T28" fmla="*/ 0 w 1362"/>
                  <a:gd name="T29" fmla="*/ 1129 h 1129"/>
                  <a:gd name="T30" fmla="*/ 517 w 1362"/>
                  <a:gd name="T31" fmla="*/ 727 h 1129"/>
                  <a:gd name="T32" fmla="*/ 846 w 1362"/>
                  <a:gd name="T33" fmla="*/ 727 h 1129"/>
                  <a:gd name="T34" fmla="*/ 846 w 1362"/>
                  <a:gd name="T35" fmla="*/ 398 h 1129"/>
                  <a:gd name="T36" fmla="*/ 517 w 1362"/>
                  <a:gd name="T37" fmla="*/ 398 h 1129"/>
                  <a:gd name="T38" fmla="*/ 517 w 1362"/>
                  <a:gd name="T39" fmla="*/ 727 h 1129"/>
                  <a:gd name="T40" fmla="*/ 1154 w 1362"/>
                  <a:gd name="T41" fmla="*/ 752 h 1129"/>
                  <a:gd name="T42" fmla="*/ 1221 w 1362"/>
                  <a:gd name="T43" fmla="*/ 752 h 1129"/>
                  <a:gd name="T44" fmla="*/ 1221 w 1362"/>
                  <a:gd name="T45" fmla="*/ 378 h 1129"/>
                  <a:gd name="T46" fmla="*/ 1154 w 1362"/>
                  <a:gd name="T47" fmla="*/ 378 h 1129"/>
                  <a:gd name="T48" fmla="*/ 1154 w 1362"/>
                  <a:gd name="T49" fmla="*/ 529 h 1129"/>
                  <a:gd name="T50" fmla="*/ 904 w 1362"/>
                  <a:gd name="T51" fmla="*/ 529 h 1129"/>
                  <a:gd name="T52" fmla="*/ 904 w 1362"/>
                  <a:gd name="T53" fmla="*/ 595 h 1129"/>
                  <a:gd name="T54" fmla="*/ 1154 w 1362"/>
                  <a:gd name="T55" fmla="*/ 595 h 1129"/>
                  <a:gd name="T56" fmla="*/ 1154 w 1362"/>
                  <a:gd name="T57" fmla="*/ 752 h 1129"/>
                  <a:gd name="T58" fmla="*/ 164 w 1362"/>
                  <a:gd name="T59" fmla="*/ 529 h 1129"/>
                  <a:gd name="T60" fmla="*/ 131 w 1362"/>
                  <a:gd name="T61" fmla="*/ 529 h 1129"/>
                  <a:gd name="T62" fmla="*/ 131 w 1362"/>
                  <a:gd name="T63" fmla="*/ 752 h 1129"/>
                  <a:gd name="T64" fmla="*/ 198 w 1362"/>
                  <a:gd name="T65" fmla="*/ 752 h 1129"/>
                  <a:gd name="T66" fmla="*/ 198 w 1362"/>
                  <a:gd name="T67" fmla="*/ 595 h 1129"/>
                  <a:gd name="T68" fmla="*/ 474 w 1362"/>
                  <a:gd name="T69" fmla="*/ 595 h 1129"/>
                  <a:gd name="T70" fmla="*/ 474 w 1362"/>
                  <a:gd name="T71" fmla="*/ 529 h 1129"/>
                  <a:gd name="T72" fmla="*/ 164 w 1362"/>
                  <a:gd name="T73" fmla="*/ 529 h 1129"/>
                  <a:gd name="T74" fmla="*/ 164 w 1362"/>
                  <a:gd name="T75" fmla="*/ 529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2" h="1129">
                    <a:moveTo>
                      <a:pt x="1362" y="0"/>
                    </a:moveTo>
                    <a:lnTo>
                      <a:pt x="1362" y="329"/>
                    </a:lnTo>
                    <a:lnTo>
                      <a:pt x="1033" y="329"/>
                    </a:lnTo>
                    <a:lnTo>
                      <a:pt x="1033" y="0"/>
                    </a:lnTo>
                    <a:lnTo>
                      <a:pt x="1362" y="0"/>
                    </a:lnTo>
                    <a:close/>
                    <a:moveTo>
                      <a:pt x="1033" y="1129"/>
                    </a:moveTo>
                    <a:lnTo>
                      <a:pt x="1362" y="1129"/>
                    </a:lnTo>
                    <a:lnTo>
                      <a:pt x="1362" y="800"/>
                    </a:lnTo>
                    <a:lnTo>
                      <a:pt x="1033" y="800"/>
                    </a:lnTo>
                    <a:lnTo>
                      <a:pt x="1033" y="1129"/>
                    </a:lnTo>
                    <a:close/>
                    <a:moveTo>
                      <a:pt x="0" y="1129"/>
                    </a:moveTo>
                    <a:lnTo>
                      <a:pt x="329" y="1129"/>
                    </a:lnTo>
                    <a:lnTo>
                      <a:pt x="329" y="800"/>
                    </a:lnTo>
                    <a:lnTo>
                      <a:pt x="0" y="800"/>
                    </a:lnTo>
                    <a:lnTo>
                      <a:pt x="0" y="1129"/>
                    </a:lnTo>
                    <a:close/>
                    <a:moveTo>
                      <a:pt x="517" y="727"/>
                    </a:moveTo>
                    <a:lnTo>
                      <a:pt x="846" y="727"/>
                    </a:lnTo>
                    <a:lnTo>
                      <a:pt x="846" y="398"/>
                    </a:lnTo>
                    <a:lnTo>
                      <a:pt x="517" y="398"/>
                    </a:lnTo>
                    <a:lnTo>
                      <a:pt x="517" y="727"/>
                    </a:lnTo>
                    <a:close/>
                    <a:moveTo>
                      <a:pt x="1154" y="752"/>
                    </a:moveTo>
                    <a:lnTo>
                      <a:pt x="1221" y="752"/>
                    </a:lnTo>
                    <a:lnTo>
                      <a:pt x="1221" y="378"/>
                    </a:lnTo>
                    <a:lnTo>
                      <a:pt x="1154" y="378"/>
                    </a:lnTo>
                    <a:lnTo>
                      <a:pt x="1154" y="529"/>
                    </a:lnTo>
                    <a:lnTo>
                      <a:pt x="904" y="529"/>
                    </a:lnTo>
                    <a:lnTo>
                      <a:pt x="904" y="595"/>
                    </a:lnTo>
                    <a:lnTo>
                      <a:pt x="1154" y="595"/>
                    </a:lnTo>
                    <a:lnTo>
                      <a:pt x="1154" y="752"/>
                    </a:lnTo>
                    <a:close/>
                    <a:moveTo>
                      <a:pt x="164" y="529"/>
                    </a:moveTo>
                    <a:lnTo>
                      <a:pt x="131" y="529"/>
                    </a:lnTo>
                    <a:lnTo>
                      <a:pt x="131" y="752"/>
                    </a:lnTo>
                    <a:lnTo>
                      <a:pt x="198" y="752"/>
                    </a:lnTo>
                    <a:lnTo>
                      <a:pt x="198" y="595"/>
                    </a:lnTo>
                    <a:lnTo>
                      <a:pt x="474" y="595"/>
                    </a:lnTo>
                    <a:lnTo>
                      <a:pt x="474" y="529"/>
                    </a:lnTo>
                    <a:lnTo>
                      <a:pt x="164" y="529"/>
                    </a:lnTo>
                    <a:lnTo>
                      <a:pt x="164" y="5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dirty="0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594407" y="585696"/>
                <a:ext cx="223251" cy="1990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9" name="Freeform 13"/>
            <p:cNvSpPr/>
            <p:nvPr/>
          </p:nvSpPr>
          <p:spPr bwMode="auto">
            <a:xfrm flipV="1">
              <a:off x="348763" y="383682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0" name="Freeform 13"/>
            <p:cNvSpPr/>
            <p:nvPr/>
          </p:nvSpPr>
          <p:spPr bwMode="auto">
            <a:xfrm flipV="1">
              <a:off x="572014" y="171247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1" name="Freeform 13"/>
            <p:cNvSpPr/>
            <p:nvPr/>
          </p:nvSpPr>
          <p:spPr bwMode="auto">
            <a:xfrm flipV="1">
              <a:off x="620288" y="597419"/>
              <a:ext cx="313812" cy="36162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sp>
        <p:nvSpPr>
          <p:cNvPr id="14" name="Freeform 13"/>
          <p:cNvSpPr/>
          <p:nvPr userDrawn="1"/>
        </p:nvSpPr>
        <p:spPr bwMode="auto">
          <a:xfrm flipH="1" flipV="1">
            <a:off x="292939" y="194270"/>
            <a:ext cx="511316" cy="589224"/>
          </a:xfrm>
          <a:custGeom>
            <a:avLst/>
            <a:gdLst>
              <a:gd name="T0" fmla="*/ 1874 w 3748"/>
              <a:gd name="T1" fmla="*/ 0 h 4319"/>
              <a:gd name="T2" fmla="*/ 0 w 3748"/>
              <a:gd name="T3" fmla="*/ 1079 h 4319"/>
              <a:gd name="T4" fmla="*/ 0 w 3748"/>
              <a:gd name="T5" fmla="*/ 3240 h 4319"/>
              <a:gd name="T6" fmla="*/ 1874 w 3748"/>
              <a:gd name="T7" fmla="*/ 4319 h 4319"/>
              <a:gd name="T8" fmla="*/ 3748 w 3748"/>
              <a:gd name="T9" fmla="*/ 3240 h 4319"/>
              <a:gd name="T10" fmla="*/ 3748 w 3748"/>
              <a:gd name="T11" fmla="*/ 1079 h 4319"/>
              <a:gd name="T12" fmla="*/ 1874 w 3748"/>
              <a:gd name="T13" fmla="*/ 0 h 4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48" h="4319">
                <a:moveTo>
                  <a:pt x="1874" y="0"/>
                </a:moveTo>
                <a:lnTo>
                  <a:pt x="0" y="1079"/>
                </a:lnTo>
                <a:lnTo>
                  <a:pt x="0" y="3240"/>
                </a:lnTo>
                <a:lnTo>
                  <a:pt x="1874" y="4319"/>
                </a:lnTo>
                <a:lnTo>
                  <a:pt x="3748" y="3240"/>
                </a:lnTo>
                <a:lnTo>
                  <a:pt x="3748" y="1079"/>
                </a:lnTo>
                <a:lnTo>
                  <a:pt x="1874" y="0"/>
                </a:lnTo>
                <a:close/>
              </a:path>
            </a:pathLst>
          </a:custGeom>
          <a:solidFill>
            <a:srgbClr val="AC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5" name="question_350135"/>
          <p:cNvSpPr>
            <a:spLocks noChangeAspect="1"/>
          </p:cNvSpPr>
          <p:nvPr userDrawn="1"/>
        </p:nvSpPr>
        <p:spPr bwMode="auto">
          <a:xfrm>
            <a:off x="405964" y="311920"/>
            <a:ext cx="339624" cy="364192"/>
          </a:xfrm>
          <a:custGeom>
            <a:avLst/>
            <a:gdLst>
              <a:gd name="connsiteX0" fmla="*/ 227616 w 565201"/>
              <a:gd name="connsiteY0" fmla="*/ 340831 h 606087"/>
              <a:gd name="connsiteX1" fmla="*/ 252878 w 565201"/>
              <a:gd name="connsiteY1" fmla="*/ 340831 h 606087"/>
              <a:gd name="connsiteX2" fmla="*/ 252878 w 565201"/>
              <a:gd name="connsiteY2" fmla="*/ 366093 h 606087"/>
              <a:gd name="connsiteX3" fmla="*/ 227616 w 565201"/>
              <a:gd name="connsiteY3" fmla="*/ 366093 h 606087"/>
              <a:gd name="connsiteX4" fmla="*/ 225519 w 565201"/>
              <a:gd name="connsiteY4" fmla="*/ 126290 h 606087"/>
              <a:gd name="connsiteX5" fmla="*/ 288623 w 565201"/>
              <a:gd name="connsiteY5" fmla="*/ 142058 h 606087"/>
              <a:gd name="connsiteX6" fmla="*/ 316176 w 565201"/>
              <a:gd name="connsiteY6" fmla="*/ 200229 h 606087"/>
              <a:gd name="connsiteX7" fmla="*/ 283035 w 565201"/>
              <a:gd name="connsiteY7" fmla="*/ 262726 h 606087"/>
              <a:gd name="connsiteX8" fmla="*/ 253169 w 565201"/>
              <a:gd name="connsiteY8" fmla="*/ 317051 h 606087"/>
              <a:gd name="connsiteX9" fmla="*/ 227831 w 565201"/>
              <a:gd name="connsiteY9" fmla="*/ 317051 h 606087"/>
              <a:gd name="connsiteX10" fmla="*/ 268776 w 565201"/>
              <a:gd name="connsiteY10" fmla="*/ 241862 h 606087"/>
              <a:gd name="connsiteX11" fmla="*/ 290838 w 565201"/>
              <a:gd name="connsiteY11" fmla="*/ 200229 h 606087"/>
              <a:gd name="connsiteX12" fmla="*/ 272534 w 565201"/>
              <a:gd name="connsiteY12" fmla="*/ 161481 h 606087"/>
              <a:gd name="connsiteX13" fmla="*/ 230336 w 565201"/>
              <a:gd name="connsiteY13" fmla="*/ 151000 h 606087"/>
              <a:gd name="connsiteX14" fmla="*/ 191222 w 565201"/>
              <a:gd name="connsiteY14" fmla="*/ 190037 h 606087"/>
              <a:gd name="connsiteX15" fmla="*/ 166366 w 565201"/>
              <a:gd name="connsiteY15" fmla="*/ 185230 h 606087"/>
              <a:gd name="connsiteX16" fmla="*/ 225519 w 565201"/>
              <a:gd name="connsiteY16" fmla="*/ 126290 h 606087"/>
              <a:gd name="connsiteX17" fmla="*/ 240245 w 565201"/>
              <a:gd name="connsiteY17" fmla="*/ 88384 h 606087"/>
              <a:gd name="connsiteX18" fmla="*/ 131990 w 565201"/>
              <a:gd name="connsiteY18" fmla="*/ 133874 h 606087"/>
              <a:gd name="connsiteX19" fmla="*/ 88554 w 565201"/>
              <a:gd name="connsiteY19" fmla="*/ 239857 h 606087"/>
              <a:gd name="connsiteX20" fmla="*/ 131990 w 565201"/>
              <a:gd name="connsiteY20" fmla="*/ 345937 h 606087"/>
              <a:gd name="connsiteX21" fmla="*/ 240245 w 565201"/>
              <a:gd name="connsiteY21" fmla="*/ 391427 h 606087"/>
              <a:gd name="connsiteX22" fmla="*/ 348499 w 565201"/>
              <a:gd name="connsiteY22" fmla="*/ 345937 h 606087"/>
              <a:gd name="connsiteX23" fmla="*/ 392032 w 565201"/>
              <a:gd name="connsiteY23" fmla="*/ 239857 h 606087"/>
              <a:gd name="connsiteX24" fmla="*/ 348499 w 565201"/>
              <a:gd name="connsiteY24" fmla="*/ 133874 h 606087"/>
              <a:gd name="connsiteX25" fmla="*/ 240245 w 565201"/>
              <a:gd name="connsiteY25" fmla="*/ 88384 h 606087"/>
              <a:gd name="connsiteX26" fmla="*/ 243423 w 565201"/>
              <a:gd name="connsiteY26" fmla="*/ 0 h 606087"/>
              <a:gd name="connsiteX27" fmla="*/ 486418 w 565201"/>
              <a:gd name="connsiteY27" fmla="*/ 236972 h 606087"/>
              <a:gd name="connsiteX28" fmla="*/ 565201 w 565201"/>
              <a:gd name="connsiteY28" fmla="*/ 378732 h 606087"/>
              <a:gd name="connsiteX29" fmla="*/ 493160 w 565201"/>
              <a:gd name="connsiteY29" fmla="*/ 378732 h 606087"/>
              <a:gd name="connsiteX30" fmla="*/ 493160 w 565201"/>
              <a:gd name="connsiteY30" fmla="*/ 492410 h 606087"/>
              <a:gd name="connsiteX31" fmla="*/ 392032 w 565201"/>
              <a:gd name="connsiteY31" fmla="*/ 492410 h 606087"/>
              <a:gd name="connsiteX32" fmla="*/ 392032 w 565201"/>
              <a:gd name="connsiteY32" fmla="*/ 606087 h 606087"/>
              <a:gd name="connsiteX33" fmla="*/ 110416 w 565201"/>
              <a:gd name="connsiteY33" fmla="*/ 606087 h 606087"/>
              <a:gd name="connsiteX34" fmla="*/ 110416 w 565201"/>
              <a:gd name="connsiteY34" fmla="*/ 593392 h 606087"/>
              <a:gd name="connsiteX35" fmla="*/ 100689 w 565201"/>
              <a:gd name="connsiteY35" fmla="*/ 510971 h 606087"/>
              <a:gd name="connsiteX36" fmla="*/ 51185 w 565201"/>
              <a:gd name="connsiteY36" fmla="*/ 406815 h 606087"/>
              <a:gd name="connsiteX37" fmla="*/ 428 w 565201"/>
              <a:gd name="connsiteY37" fmla="*/ 238992 h 606087"/>
              <a:gd name="connsiteX38" fmla="*/ 243423 w 565201"/>
              <a:gd name="connsiteY38" fmla="*/ 0 h 6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65201" h="606087">
                <a:moveTo>
                  <a:pt x="227616" y="340831"/>
                </a:moveTo>
                <a:lnTo>
                  <a:pt x="252878" y="340831"/>
                </a:lnTo>
                <a:lnTo>
                  <a:pt x="252878" y="366093"/>
                </a:lnTo>
                <a:lnTo>
                  <a:pt x="227616" y="366093"/>
                </a:lnTo>
                <a:close/>
                <a:moveTo>
                  <a:pt x="225519" y="126290"/>
                </a:moveTo>
                <a:cubicBezTo>
                  <a:pt x="248063" y="121867"/>
                  <a:pt x="271088" y="127636"/>
                  <a:pt x="288623" y="142058"/>
                </a:cubicBezTo>
                <a:cubicBezTo>
                  <a:pt x="306157" y="156385"/>
                  <a:pt x="316176" y="177634"/>
                  <a:pt x="316176" y="200229"/>
                </a:cubicBezTo>
                <a:cubicBezTo>
                  <a:pt x="316176" y="225324"/>
                  <a:pt x="303748" y="248592"/>
                  <a:pt x="283035" y="262726"/>
                </a:cubicBezTo>
                <a:cubicBezTo>
                  <a:pt x="264345" y="275418"/>
                  <a:pt x="253169" y="295706"/>
                  <a:pt x="253169" y="317051"/>
                </a:cubicBezTo>
                <a:lnTo>
                  <a:pt x="227831" y="317051"/>
                </a:lnTo>
                <a:cubicBezTo>
                  <a:pt x="227831" y="287341"/>
                  <a:pt x="243150" y="259265"/>
                  <a:pt x="268776" y="241862"/>
                </a:cubicBezTo>
                <a:cubicBezTo>
                  <a:pt x="282649" y="232439"/>
                  <a:pt x="290838" y="216959"/>
                  <a:pt x="290838" y="200229"/>
                </a:cubicBezTo>
                <a:cubicBezTo>
                  <a:pt x="290838" y="185230"/>
                  <a:pt x="284191" y="171096"/>
                  <a:pt x="272534" y="161481"/>
                </a:cubicBezTo>
                <a:cubicBezTo>
                  <a:pt x="260684" y="151770"/>
                  <a:pt x="245751" y="148020"/>
                  <a:pt x="230336" y="151000"/>
                </a:cubicBezTo>
                <a:cubicBezTo>
                  <a:pt x="210683" y="154846"/>
                  <a:pt x="194979" y="170519"/>
                  <a:pt x="191222" y="190037"/>
                </a:cubicBezTo>
                <a:lnTo>
                  <a:pt x="166366" y="185230"/>
                </a:lnTo>
                <a:cubicBezTo>
                  <a:pt x="172146" y="155712"/>
                  <a:pt x="195846" y="131963"/>
                  <a:pt x="225519" y="126290"/>
                </a:cubicBezTo>
                <a:close/>
                <a:moveTo>
                  <a:pt x="240245" y="88384"/>
                </a:moveTo>
                <a:cubicBezTo>
                  <a:pt x="199120" y="88384"/>
                  <a:pt x="160691" y="104541"/>
                  <a:pt x="131990" y="133874"/>
                </a:cubicBezTo>
                <a:cubicBezTo>
                  <a:pt x="103964" y="162245"/>
                  <a:pt x="88554" y="199849"/>
                  <a:pt x="88554" y="239857"/>
                </a:cubicBezTo>
                <a:cubicBezTo>
                  <a:pt x="88554" y="279769"/>
                  <a:pt x="103964" y="317373"/>
                  <a:pt x="131990" y="345937"/>
                </a:cubicBezTo>
                <a:cubicBezTo>
                  <a:pt x="160691" y="375270"/>
                  <a:pt x="199120" y="391427"/>
                  <a:pt x="240245" y="391427"/>
                </a:cubicBezTo>
                <a:cubicBezTo>
                  <a:pt x="281370" y="391427"/>
                  <a:pt x="319798" y="375270"/>
                  <a:pt x="348499" y="345937"/>
                </a:cubicBezTo>
                <a:cubicBezTo>
                  <a:pt x="376526" y="317373"/>
                  <a:pt x="392032" y="279769"/>
                  <a:pt x="392032" y="239857"/>
                </a:cubicBezTo>
                <a:cubicBezTo>
                  <a:pt x="392032" y="199849"/>
                  <a:pt x="376526" y="162245"/>
                  <a:pt x="348499" y="133874"/>
                </a:cubicBezTo>
                <a:cubicBezTo>
                  <a:pt x="319798" y="104541"/>
                  <a:pt x="281370" y="88384"/>
                  <a:pt x="240245" y="88384"/>
                </a:cubicBezTo>
                <a:close/>
                <a:moveTo>
                  <a:pt x="243423" y="0"/>
                </a:moveTo>
                <a:cubicBezTo>
                  <a:pt x="376333" y="0"/>
                  <a:pt x="484684" y="105887"/>
                  <a:pt x="486418" y="236972"/>
                </a:cubicBezTo>
                <a:lnTo>
                  <a:pt x="565201" y="378732"/>
                </a:lnTo>
                <a:lnTo>
                  <a:pt x="493160" y="378732"/>
                </a:lnTo>
                <a:lnTo>
                  <a:pt x="493160" y="492410"/>
                </a:lnTo>
                <a:lnTo>
                  <a:pt x="392032" y="492410"/>
                </a:lnTo>
                <a:lnTo>
                  <a:pt x="392032" y="606087"/>
                </a:lnTo>
                <a:lnTo>
                  <a:pt x="110416" y="606087"/>
                </a:lnTo>
                <a:lnTo>
                  <a:pt x="110416" y="593392"/>
                </a:lnTo>
                <a:cubicBezTo>
                  <a:pt x="110416" y="565502"/>
                  <a:pt x="107142" y="537707"/>
                  <a:pt x="100689" y="510971"/>
                </a:cubicBezTo>
                <a:cubicBezTo>
                  <a:pt x="92406" y="476541"/>
                  <a:pt x="76129" y="442399"/>
                  <a:pt x="51185" y="406815"/>
                </a:cubicBezTo>
                <a:cubicBezTo>
                  <a:pt x="-7084" y="324009"/>
                  <a:pt x="139" y="242454"/>
                  <a:pt x="428" y="238992"/>
                </a:cubicBezTo>
                <a:cubicBezTo>
                  <a:pt x="428" y="107715"/>
                  <a:pt x="109357" y="0"/>
                  <a:pt x="2434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6" name="矩形 15"/>
          <p:cNvSpPr/>
          <p:nvPr userDrawn="1"/>
        </p:nvSpPr>
        <p:spPr>
          <a:xfrm>
            <a:off x="0" y="6697333"/>
            <a:ext cx="11279370" cy="160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 userDrawn="1">
            <p:ph type="subTitle" idx="1"/>
          </p:nvPr>
        </p:nvSpPr>
        <p:spPr>
          <a:xfrm>
            <a:off x="671514" y="4322084"/>
            <a:ext cx="6406621" cy="511454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2000" i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9802" name="标题 1"/>
          <p:cNvSpPr>
            <a:spLocks noGrp="1"/>
          </p:cNvSpPr>
          <p:nvPr userDrawn="1">
            <p:ph type="ctrTitle"/>
          </p:nvPr>
        </p:nvSpPr>
        <p:spPr>
          <a:xfrm>
            <a:off x="671514" y="1028700"/>
            <a:ext cx="6406621" cy="3148189"/>
          </a:xfrm>
        </p:spPr>
        <p:txBody>
          <a:bodyPr anchor="b" anchorCtr="0">
            <a:normAutofit/>
          </a:bodyPr>
          <a:lstStyle>
            <a:lvl1pPr algn="ctr">
              <a:defRPr sz="40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69925" y="5147362"/>
            <a:ext cx="6406621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 i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69925" y="5443633"/>
            <a:ext cx="6406621" cy="296271"/>
          </a:xfrm>
        </p:spPr>
        <p:txBody>
          <a:bodyPr vert="horz" anchor="ctr">
            <a:noAutofit/>
          </a:bodyPr>
          <a:lstStyle>
            <a:lvl1pPr marL="0" indent="0" algn="ctr">
              <a:buNone/>
              <a:defRPr sz="1500" b="0" i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 rot="9168719" flipH="1">
            <a:off x="11414776" y="6263438"/>
            <a:ext cx="659058" cy="676614"/>
            <a:chOff x="166743" y="171247"/>
            <a:chExt cx="767357" cy="787796"/>
          </a:xfrm>
        </p:grpSpPr>
        <p:grpSp>
          <p:nvGrpSpPr>
            <p:cNvPr id="3" name="组合 2"/>
            <p:cNvGrpSpPr/>
            <p:nvPr/>
          </p:nvGrpSpPr>
          <p:grpSpPr>
            <a:xfrm>
              <a:off x="166743" y="265716"/>
              <a:ext cx="650915" cy="519000"/>
              <a:chOff x="166743" y="265716"/>
              <a:chExt cx="650915" cy="519000"/>
            </a:xfrm>
          </p:grpSpPr>
          <p:sp>
            <p:nvSpPr>
              <p:cNvPr id="7" name="black-squares-blocks-scheme_39985"/>
              <p:cNvSpPr>
                <a:spLocks noChangeAspect="1"/>
              </p:cNvSpPr>
              <p:nvPr/>
            </p:nvSpPr>
            <p:spPr bwMode="auto">
              <a:xfrm>
                <a:off x="166743" y="265716"/>
                <a:ext cx="609685" cy="504646"/>
              </a:xfrm>
              <a:custGeom>
                <a:avLst/>
                <a:gdLst>
                  <a:gd name="T0" fmla="*/ 1362 w 1362"/>
                  <a:gd name="T1" fmla="*/ 0 h 1129"/>
                  <a:gd name="T2" fmla="*/ 1362 w 1362"/>
                  <a:gd name="T3" fmla="*/ 329 h 1129"/>
                  <a:gd name="T4" fmla="*/ 1033 w 1362"/>
                  <a:gd name="T5" fmla="*/ 329 h 1129"/>
                  <a:gd name="T6" fmla="*/ 1033 w 1362"/>
                  <a:gd name="T7" fmla="*/ 0 h 1129"/>
                  <a:gd name="T8" fmla="*/ 1362 w 1362"/>
                  <a:gd name="T9" fmla="*/ 0 h 1129"/>
                  <a:gd name="T10" fmla="*/ 1033 w 1362"/>
                  <a:gd name="T11" fmla="*/ 1129 h 1129"/>
                  <a:gd name="T12" fmla="*/ 1362 w 1362"/>
                  <a:gd name="T13" fmla="*/ 1129 h 1129"/>
                  <a:gd name="T14" fmla="*/ 1362 w 1362"/>
                  <a:gd name="T15" fmla="*/ 800 h 1129"/>
                  <a:gd name="T16" fmla="*/ 1033 w 1362"/>
                  <a:gd name="T17" fmla="*/ 800 h 1129"/>
                  <a:gd name="T18" fmla="*/ 1033 w 1362"/>
                  <a:gd name="T19" fmla="*/ 1129 h 1129"/>
                  <a:gd name="T20" fmla="*/ 0 w 1362"/>
                  <a:gd name="T21" fmla="*/ 1129 h 1129"/>
                  <a:gd name="T22" fmla="*/ 329 w 1362"/>
                  <a:gd name="T23" fmla="*/ 1129 h 1129"/>
                  <a:gd name="T24" fmla="*/ 329 w 1362"/>
                  <a:gd name="T25" fmla="*/ 800 h 1129"/>
                  <a:gd name="T26" fmla="*/ 0 w 1362"/>
                  <a:gd name="T27" fmla="*/ 800 h 1129"/>
                  <a:gd name="T28" fmla="*/ 0 w 1362"/>
                  <a:gd name="T29" fmla="*/ 1129 h 1129"/>
                  <a:gd name="T30" fmla="*/ 517 w 1362"/>
                  <a:gd name="T31" fmla="*/ 727 h 1129"/>
                  <a:gd name="T32" fmla="*/ 846 w 1362"/>
                  <a:gd name="T33" fmla="*/ 727 h 1129"/>
                  <a:gd name="T34" fmla="*/ 846 w 1362"/>
                  <a:gd name="T35" fmla="*/ 398 h 1129"/>
                  <a:gd name="T36" fmla="*/ 517 w 1362"/>
                  <a:gd name="T37" fmla="*/ 398 h 1129"/>
                  <a:gd name="T38" fmla="*/ 517 w 1362"/>
                  <a:gd name="T39" fmla="*/ 727 h 1129"/>
                  <a:gd name="T40" fmla="*/ 1154 w 1362"/>
                  <a:gd name="T41" fmla="*/ 752 h 1129"/>
                  <a:gd name="T42" fmla="*/ 1221 w 1362"/>
                  <a:gd name="T43" fmla="*/ 752 h 1129"/>
                  <a:gd name="T44" fmla="*/ 1221 w 1362"/>
                  <a:gd name="T45" fmla="*/ 378 h 1129"/>
                  <a:gd name="T46" fmla="*/ 1154 w 1362"/>
                  <a:gd name="T47" fmla="*/ 378 h 1129"/>
                  <a:gd name="T48" fmla="*/ 1154 w 1362"/>
                  <a:gd name="T49" fmla="*/ 529 h 1129"/>
                  <a:gd name="T50" fmla="*/ 904 w 1362"/>
                  <a:gd name="T51" fmla="*/ 529 h 1129"/>
                  <a:gd name="T52" fmla="*/ 904 w 1362"/>
                  <a:gd name="T53" fmla="*/ 595 h 1129"/>
                  <a:gd name="T54" fmla="*/ 1154 w 1362"/>
                  <a:gd name="T55" fmla="*/ 595 h 1129"/>
                  <a:gd name="T56" fmla="*/ 1154 w 1362"/>
                  <a:gd name="T57" fmla="*/ 752 h 1129"/>
                  <a:gd name="T58" fmla="*/ 164 w 1362"/>
                  <a:gd name="T59" fmla="*/ 529 h 1129"/>
                  <a:gd name="T60" fmla="*/ 131 w 1362"/>
                  <a:gd name="T61" fmla="*/ 529 h 1129"/>
                  <a:gd name="T62" fmla="*/ 131 w 1362"/>
                  <a:gd name="T63" fmla="*/ 752 h 1129"/>
                  <a:gd name="T64" fmla="*/ 198 w 1362"/>
                  <a:gd name="T65" fmla="*/ 752 h 1129"/>
                  <a:gd name="T66" fmla="*/ 198 w 1362"/>
                  <a:gd name="T67" fmla="*/ 595 h 1129"/>
                  <a:gd name="T68" fmla="*/ 474 w 1362"/>
                  <a:gd name="T69" fmla="*/ 595 h 1129"/>
                  <a:gd name="T70" fmla="*/ 474 w 1362"/>
                  <a:gd name="T71" fmla="*/ 529 h 1129"/>
                  <a:gd name="T72" fmla="*/ 164 w 1362"/>
                  <a:gd name="T73" fmla="*/ 529 h 1129"/>
                  <a:gd name="T74" fmla="*/ 164 w 1362"/>
                  <a:gd name="T75" fmla="*/ 529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2" h="1129">
                    <a:moveTo>
                      <a:pt x="1362" y="0"/>
                    </a:moveTo>
                    <a:lnTo>
                      <a:pt x="1362" y="329"/>
                    </a:lnTo>
                    <a:lnTo>
                      <a:pt x="1033" y="329"/>
                    </a:lnTo>
                    <a:lnTo>
                      <a:pt x="1033" y="0"/>
                    </a:lnTo>
                    <a:lnTo>
                      <a:pt x="1362" y="0"/>
                    </a:lnTo>
                    <a:close/>
                    <a:moveTo>
                      <a:pt x="1033" y="1129"/>
                    </a:moveTo>
                    <a:lnTo>
                      <a:pt x="1362" y="1129"/>
                    </a:lnTo>
                    <a:lnTo>
                      <a:pt x="1362" y="800"/>
                    </a:lnTo>
                    <a:lnTo>
                      <a:pt x="1033" y="800"/>
                    </a:lnTo>
                    <a:lnTo>
                      <a:pt x="1033" y="1129"/>
                    </a:lnTo>
                    <a:close/>
                    <a:moveTo>
                      <a:pt x="0" y="1129"/>
                    </a:moveTo>
                    <a:lnTo>
                      <a:pt x="329" y="1129"/>
                    </a:lnTo>
                    <a:lnTo>
                      <a:pt x="329" y="800"/>
                    </a:lnTo>
                    <a:lnTo>
                      <a:pt x="0" y="800"/>
                    </a:lnTo>
                    <a:lnTo>
                      <a:pt x="0" y="1129"/>
                    </a:lnTo>
                    <a:close/>
                    <a:moveTo>
                      <a:pt x="517" y="727"/>
                    </a:moveTo>
                    <a:lnTo>
                      <a:pt x="846" y="727"/>
                    </a:lnTo>
                    <a:lnTo>
                      <a:pt x="846" y="398"/>
                    </a:lnTo>
                    <a:lnTo>
                      <a:pt x="517" y="398"/>
                    </a:lnTo>
                    <a:lnTo>
                      <a:pt x="517" y="727"/>
                    </a:lnTo>
                    <a:close/>
                    <a:moveTo>
                      <a:pt x="1154" y="752"/>
                    </a:moveTo>
                    <a:lnTo>
                      <a:pt x="1221" y="752"/>
                    </a:lnTo>
                    <a:lnTo>
                      <a:pt x="1221" y="378"/>
                    </a:lnTo>
                    <a:lnTo>
                      <a:pt x="1154" y="378"/>
                    </a:lnTo>
                    <a:lnTo>
                      <a:pt x="1154" y="529"/>
                    </a:lnTo>
                    <a:lnTo>
                      <a:pt x="904" y="529"/>
                    </a:lnTo>
                    <a:lnTo>
                      <a:pt x="904" y="595"/>
                    </a:lnTo>
                    <a:lnTo>
                      <a:pt x="1154" y="595"/>
                    </a:lnTo>
                    <a:lnTo>
                      <a:pt x="1154" y="752"/>
                    </a:lnTo>
                    <a:close/>
                    <a:moveTo>
                      <a:pt x="164" y="529"/>
                    </a:moveTo>
                    <a:lnTo>
                      <a:pt x="131" y="529"/>
                    </a:lnTo>
                    <a:lnTo>
                      <a:pt x="131" y="752"/>
                    </a:lnTo>
                    <a:lnTo>
                      <a:pt x="198" y="752"/>
                    </a:lnTo>
                    <a:lnTo>
                      <a:pt x="198" y="595"/>
                    </a:lnTo>
                    <a:lnTo>
                      <a:pt x="474" y="595"/>
                    </a:lnTo>
                    <a:lnTo>
                      <a:pt x="474" y="529"/>
                    </a:lnTo>
                    <a:lnTo>
                      <a:pt x="164" y="529"/>
                    </a:lnTo>
                    <a:lnTo>
                      <a:pt x="164" y="5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dirty="0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594407" y="585696"/>
                <a:ext cx="223251" cy="1990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4" name="Freeform 13"/>
            <p:cNvSpPr/>
            <p:nvPr/>
          </p:nvSpPr>
          <p:spPr bwMode="auto">
            <a:xfrm flipV="1">
              <a:off x="348763" y="383682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Freeform 13"/>
            <p:cNvSpPr/>
            <p:nvPr/>
          </p:nvSpPr>
          <p:spPr bwMode="auto">
            <a:xfrm flipV="1">
              <a:off x="572014" y="171247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Freeform 13"/>
            <p:cNvSpPr/>
            <p:nvPr/>
          </p:nvSpPr>
          <p:spPr bwMode="auto">
            <a:xfrm flipV="1">
              <a:off x="620288" y="597419"/>
              <a:ext cx="313812" cy="36162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sp>
        <p:nvSpPr>
          <p:cNvPr id="9" name="矩形 8"/>
          <p:cNvSpPr/>
          <p:nvPr userDrawn="1"/>
        </p:nvSpPr>
        <p:spPr>
          <a:xfrm>
            <a:off x="0" y="6697333"/>
            <a:ext cx="11279370" cy="160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 rot="8399320" flipV="1">
            <a:off x="180622" y="9223"/>
            <a:ext cx="1105380" cy="1062897"/>
            <a:chOff x="114815" y="171247"/>
            <a:chExt cx="819285" cy="787796"/>
          </a:xfrm>
        </p:grpSpPr>
        <p:grpSp>
          <p:nvGrpSpPr>
            <p:cNvPr id="11" name="组合 10"/>
            <p:cNvGrpSpPr/>
            <p:nvPr/>
          </p:nvGrpSpPr>
          <p:grpSpPr>
            <a:xfrm>
              <a:off x="114815" y="265716"/>
              <a:ext cx="661613" cy="546552"/>
              <a:chOff x="114815" y="265716"/>
              <a:chExt cx="661613" cy="546552"/>
            </a:xfrm>
          </p:grpSpPr>
          <p:sp>
            <p:nvSpPr>
              <p:cNvPr id="15" name="black-squares-blocks-scheme_39985"/>
              <p:cNvSpPr>
                <a:spLocks noChangeAspect="1"/>
              </p:cNvSpPr>
              <p:nvPr/>
            </p:nvSpPr>
            <p:spPr bwMode="auto">
              <a:xfrm>
                <a:off x="166743" y="265716"/>
                <a:ext cx="609685" cy="504646"/>
              </a:xfrm>
              <a:custGeom>
                <a:avLst/>
                <a:gdLst>
                  <a:gd name="T0" fmla="*/ 1362 w 1362"/>
                  <a:gd name="T1" fmla="*/ 0 h 1129"/>
                  <a:gd name="T2" fmla="*/ 1362 w 1362"/>
                  <a:gd name="T3" fmla="*/ 329 h 1129"/>
                  <a:gd name="T4" fmla="*/ 1033 w 1362"/>
                  <a:gd name="T5" fmla="*/ 329 h 1129"/>
                  <a:gd name="T6" fmla="*/ 1033 w 1362"/>
                  <a:gd name="T7" fmla="*/ 0 h 1129"/>
                  <a:gd name="T8" fmla="*/ 1362 w 1362"/>
                  <a:gd name="T9" fmla="*/ 0 h 1129"/>
                  <a:gd name="T10" fmla="*/ 1033 w 1362"/>
                  <a:gd name="T11" fmla="*/ 1129 h 1129"/>
                  <a:gd name="T12" fmla="*/ 1362 w 1362"/>
                  <a:gd name="T13" fmla="*/ 1129 h 1129"/>
                  <a:gd name="T14" fmla="*/ 1362 w 1362"/>
                  <a:gd name="T15" fmla="*/ 800 h 1129"/>
                  <a:gd name="T16" fmla="*/ 1033 w 1362"/>
                  <a:gd name="T17" fmla="*/ 800 h 1129"/>
                  <a:gd name="T18" fmla="*/ 1033 w 1362"/>
                  <a:gd name="T19" fmla="*/ 1129 h 1129"/>
                  <a:gd name="T20" fmla="*/ 0 w 1362"/>
                  <a:gd name="T21" fmla="*/ 1129 h 1129"/>
                  <a:gd name="T22" fmla="*/ 329 w 1362"/>
                  <a:gd name="T23" fmla="*/ 1129 h 1129"/>
                  <a:gd name="T24" fmla="*/ 329 w 1362"/>
                  <a:gd name="T25" fmla="*/ 800 h 1129"/>
                  <a:gd name="T26" fmla="*/ 0 w 1362"/>
                  <a:gd name="T27" fmla="*/ 800 h 1129"/>
                  <a:gd name="T28" fmla="*/ 0 w 1362"/>
                  <a:gd name="T29" fmla="*/ 1129 h 1129"/>
                  <a:gd name="T30" fmla="*/ 517 w 1362"/>
                  <a:gd name="T31" fmla="*/ 727 h 1129"/>
                  <a:gd name="T32" fmla="*/ 846 w 1362"/>
                  <a:gd name="T33" fmla="*/ 727 h 1129"/>
                  <a:gd name="T34" fmla="*/ 846 w 1362"/>
                  <a:gd name="T35" fmla="*/ 398 h 1129"/>
                  <a:gd name="T36" fmla="*/ 517 w 1362"/>
                  <a:gd name="T37" fmla="*/ 398 h 1129"/>
                  <a:gd name="T38" fmla="*/ 517 w 1362"/>
                  <a:gd name="T39" fmla="*/ 727 h 1129"/>
                  <a:gd name="T40" fmla="*/ 1154 w 1362"/>
                  <a:gd name="T41" fmla="*/ 752 h 1129"/>
                  <a:gd name="T42" fmla="*/ 1221 w 1362"/>
                  <a:gd name="T43" fmla="*/ 752 h 1129"/>
                  <a:gd name="T44" fmla="*/ 1221 w 1362"/>
                  <a:gd name="T45" fmla="*/ 378 h 1129"/>
                  <a:gd name="T46" fmla="*/ 1154 w 1362"/>
                  <a:gd name="T47" fmla="*/ 378 h 1129"/>
                  <a:gd name="T48" fmla="*/ 1154 w 1362"/>
                  <a:gd name="T49" fmla="*/ 529 h 1129"/>
                  <a:gd name="T50" fmla="*/ 904 w 1362"/>
                  <a:gd name="T51" fmla="*/ 529 h 1129"/>
                  <a:gd name="T52" fmla="*/ 904 w 1362"/>
                  <a:gd name="T53" fmla="*/ 595 h 1129"/>
                  <a:gd name="T54" fmla="*/ 1154 w 1362"/>
                  <a:gd name="T55" fmla="*/ 595 h 1129"/>
                  <a:gd name="T56" fmla="*/ 1154 w 1362"/>
                  <a:gd name="T57" fmla="*/ 752 h 1129"/>
                  <a:gd name="T58" fmla="*/ 164 w 1362"/>
                  <a:gd name="T59" fmla="*/ 529 h 1129"/>
                  <a:gd name="T60" fmla="*/ 131 w 1362"/>
                  <a:gd name="T61" fmla="*/ 529 h 1129"/>
                  <a:gd name="T62" fmla="*/ 131 w 1362"/>
                  <a:gd name="T63" fmla="*/ 752 h 1129"/>
                  <a:gd name="T64" fmla="*/ 198 w 1362"/>
                  <a:gd name="T65" fmla="*/ 752 h 1129"/>
                  <a:gd name="T66" fmla="*/ 198 w 1362"/>
                  <a:gd name="T67" fmla="*/ 595 h 1129"/>
                  <a:gd name="T68" fmla="*/ 474 w 1362"/>
                  <a:gd name="T69" fmla="*/ 595 h 1129"/>
                  <a:gd name="T70" fmla="*/ 474 w 1362"/>
                  <a:gd name="T71" fmla="*/ 529 h 1129"/>
                  <a:gd name="T72" fmla="*/ 164 w 1362"/>
                  <a:gd name="T73" fmla="*/ 529 h 1129"/>
                  <a:gd name="T74" fmla="*/ 164 w 1362"/>
                  <a:gd name="T75" fmla="*/ 529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2" h="1129">
                    <a:moveTo>
                      <a:pt x="1362" y="0"/>
                    </a:moveTo>
                    <a:lnTo>
                      <a:pt x="1362" y="329"/>
                    </a:lnTo>
                    <a:lnTo>
                      <a:pt x="1033" y="329"/>
                    </a:lnTo>
                    <a:lnTo>
                      <a:pt x="1033" y="0"/>
                    </a:lnTo>
                    <a:lnTo>
                      <a:pt x="1362" y="0"/>
                    </a:lnTo>
                    <a:close/>
                    <a:moveTo>
                      <a:pt x="1033" y="1129"/>
                    </a:moveTo>
                    <a:lnTo>
                      <a:pt x="1362" y="1129"/>
                    </a:lnTo>
                    <a:lnTo>
                      <a:pt x="1362" y="800"/>
                    </a:lnTo>
                    <a:lnTo>
                      <a:pt x="1033" y="800"/>
                    </a:lnTo>
                    <a:lnTo>
                      <a:pt x="1033" y="1129"/>
                    </a:lnTo>
                    <a:close/>
                    <a:moveTo>
                      <a:pt x="0" y="1129"/>
                    </a:moveTo>
                    <a:lnTo>
                      <a:pt x="329" y="1129"/>
                    </a:lnTo>
                    <a:lnTo>
                      <a:pt x="329" y="800"/>
                    </a:lnTo>
                    <a:lnTo>
                      <a:pt x="0" y="800"/>
                    </a:lnTo>
                    <a:lnTo>
                      <a:pt x="0" y="1129"/>
                    </a:lnTo>
                    <a:close/>
                    <a:moveTo>
                      <a:pt x="517" y="727"/>
                    </a:moveTo>
                    <a:lnTo>
                      <a:pt x="846" y="727"/>
                    </a:lnTo>
                    <a:lnTo>
                      <a:pt x="846" y="398"/>
                    </a:lnTo>
                    <a:lnTo>
                      <a:pt x="517" y="398"/>
                    </a:lnTo>
                    <a:lnTo>
                      <a:pt x="517" y="727"/>
                    </a:lnTo>
                    <a:close/>
                    <a:moveTo>
                      <a:pt x="1154" y="752"/>
                    </a:moveTo>
                    <a:lnTo>
                      <a:pt x="1221" y="752"/>
                    </a:lnTo>
                    <a:lnTo>
                      <a:pt x="1221" y="378"/>
                    </a:lnTo>
                    <a:lnTo>
                      <a:pt x="1154" y="378"/>
                    </a:lnTo>
                    <a:lnTo>
                      <a:pt x="1154" y="529"/>
                    </a:lnTo>
                    <a:lnTo>
                      <a:pt x="904" y="529"/>
                    </a:lnTo>
                    <a:lnTo>
                      <a:pt x="904" y="595"/>
                    </a:lnTo>
                    <a:lnTo>
                      <a:pt x="1154" y="595"/>
                    </a:lnTo>
                    <a:lnTo>
                      <a:pt x="1154" y="752"/>
                    </a:lnTo>
                    <a:close/>
                    <a:moveTo>
                      <a:pt x="164" y="529"/>
                    </a:moveTo>
                    <a:lnTo>
                      <a:pt x="131" y="529"/>
                    </a:lnTo>
                    <a:lnTo>
                      <a:pt x="131" y="752"/>
                    </a:lnTo>
                    <a:lnTo>
                      <a:pt x="198" y="752"/>
                    </a:lnTo>
                    <a:lnTo>
                      <a:pt x="198" y="595"/>
                    </a:lnTo>
                    <a:lnTo>
                      <a:pt x="474" y="595"/>
                    </a:lnTo>
                    <a:lnTo>
                      <a:pt x="474" y="529"/>
                    </a:lnTo>
                    <a:lnTo>
                      <a:pt x="164" y="529"/>
                    </a:lnTo>
                    <a:lnTo>
                      <a:pt x="164" y="5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dirty="0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114815" y="613248"/>
                <a:ext cx="223251" cy="1990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12" name="Freeform 13"/>
            <p:cNvSpPr/>
            <p:nvPr/>
          </p:nvSpPr>
          <p:spPr bwMode="auto">
            <a:xfrm flipV="1">
              <a:off x="348763" y="383682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 flipV="1">
              <a:off x="572014" y="171247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4" name="Freeform 13"/>
            <p:cNvSpPr/>
            <p:nvPr/>
          </p:nvSpPr>
          <p:spPr bwMode="auto">
            <a:xfrm flipV="1">
              <a:off x="620288" y="597419"/>
              <a:ext cx="313812" cy="36162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sp>
        <p:nvSpPr>
          <p:cNvPr id="21" name="文本框 20"/>
          <p:cNvSpPr txBox="1"/>
          <p:nvPr userDrawn="1"/>
        </p:nvSpPr>
        <p:spPr>
          <a:xfrm>
            <a:off x="1520825" y="280670"/>
            <a:ext cx="189801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Business</a:t>
            </a:r>
            <a:endParaRPr lang="en-US" altLang="zh-CN" sz="2800" b="1" dirty="0">
              <a:solidFill>
                <a:srgbClr val="AC0000"/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3061814" y="391225"/>
            <a:ext cx="41314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sz="1600" dirty="0">
              <a:ea typeface="Calibri" panose="020F0502020204030204" charset="0"/>
              <a:cs typeface="+mn-lt"/>
            </a:endParaRPr>
          </a:p>
        </p:txBody>
      </p:sp>
      <p:cxnSp>
        <p:nvCxnSpPr>
          <p:cNvPr id="23" name="直接连接符 22"/>
          <p:cNvCxnSpPr/>
          <p:nvPr userDrawn="1"/>
        </p:nvCxnSpPr>
        <p:spPr>
          <a:xfrm>
            <a:off x="5018249" y="637486"/>
            <a:ext cx="683087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 userDrawn="1"/>
        </p:nvSpPr>
        <p:spPr>
          <a:xfrm>
            <a:off x="10608945" y="293370"/>
            <a:ext cx="12401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Calibri" panose="020F0502020204030204" charset="0"/>
                <a:cs typeface="+mn-lt"/>
              </a:rPr>
              <a:t> Title Text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9253093" y="621052"/>
            <a:ext cx="41314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sz="1400" dirty="0">
              <a:solidFill>
                <a:srgbClr val="AC0000"/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6" name="Freeform 13"/>
          <p:cNvSpPr/>
          <p:nvPr userDrawn="1"/>
        </p:nvSpPr>
        <p:spPr bwMode="auto">
          <a:xfrm flipH="1" flipV="1">
            <a:off x="1005888" y="246060"/>
            <a:ext cx="511316" cy="589224"/>
          </a:xfrm>
          <a:custGeom>
            <a:avLst/>
            <a:gdLst>
              <a:gd name="T0" fmla="*/ 1874 w 3748"/>
              <a:gd name="T1" fmla="*/ 0 h 4319"/>
              <a:gd name="T2" fmla="*/ 0 w 3748"/>
              <a:gd name="T3" fmla="*/ 1079 h 4319"/>
              <a:gd name="T4" fmla="*/ 0 w 3748"/>
              <a:gd name="T5" fmla="*/ 3240 h 4319"/>
              <a:gd name="T6" fmla="*/ 1874 w 3748"/>
              <a:gd name="T7" fmla="*/ 4319 h 4319"/>
              <a:gd name="T8" fmla="*/ 3748 w 3748"/>
              <a:gd name="T9" fmla="*/ 3240 h 4319"/>
              <a:gd name="T10" fmla="*/ 3748 w 3748"/>
              <a:gd name="T11" fmla="*/ 1079 h 4319"/>
              <a:gd name="T12" fmla="*/ 1874 w 3748"/>
              <a:gd name="T13" fmla="*/ 0 h 4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48" h="4319">
                <a:moveTo>
                  <a:pt x="1874" y="0"/>
                </a:moveTo>
                <a:lnTo>
                  <a:pt x="0" y="1079"/>
                </a:lnTo>
                <a:lnTo>
                  <a:pt x="0" y="3240"/>
                </a:lnTo>
                <a:lnTo>
                  <a:pt x="1874" y="4319"/>
                </a:lnTo>
                <a:lnTo>
                  <a:pt x="3748" y="3240"/>
                </a:lnTo>
                <a:lnTo>
                  <a:pt x="3748" y="1079"/>
                </a:lnTo>
                <a:lnTo>
                  <a:pt x="1874" y="0"/>
                </a:lnTo>
                <a:close/>
              </a:path>
            </a:pathLst>
          </a:custGeom>
          <a:solidFill>
            <a:srgbClr val="AC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7" name="question_350135"/>
          <p:cNvSpPr>
            <a:spLocks noChangeAspect="1"/>
          </p:cNvSpPr>
          <p:nvPr userDrawn="1"/>
        </p:nvSpPr>
        <p:spPr bwMode="auto">
          <a:xfrm>
            <a:off x="1118913" y="363710"/>
            <a:ext cx="339624" cy="364192"/>
          </a:xfrm>
          <a:custGeom>
            <a:avLst/>
            <a:gdLst>
              <a:gd name="connsiteX0" fmla="*/ 227616 w 565201"/>
              <a:gd name="connsiteY0" fmla="*/ 340831 h 606087"/>
              <a:gd name="connsiteX1" fmla="*/ 252878 w 565201"/>
              <a:gd name="connsiteY1" fmla="*/ 340831 h 606087"/>
              <a:gd name="connsiteX2" fmla="*/ 252878 w 565201"/>
              <a:gd name="connsiteY2" fmla="*/ 366093 h 606087"/>
              <a:gd name="connsiteX3" fmla="*/ 227616 w 565201"/>
              <a:gd name="connsiteY3" fmla="*/ 366093 h 606087"/>
              <a:gd name="connsiteX4" fmla="*/ 225519 w 565201"/>
              <a:gd name="connsiteY4" fmla="*/ 126290 h 606087"/>
              <a:gd name="connsiteX5" fmla="*/ 288623 w 565201"/>
              <a:gd name="connsiteY5" fmla="*/ 142058 h 606087"/>
              <a:gd name="connsiteX6" fmla="*/ 316176 w 565201"/>
              <a:gd name="connsiteY6" fmla="*/ 200229 h 606087"/>
              <a:gd name="connsiteX7" fmla="*/ 283035 w 565201"/>
              <a:gd name="connsiteY7" fmla="*/ 262726 h 606087"/>
              <a:gd name="connsiteX8" fmla="*/ 253169 w 565201"/>
              <a:gd name="connsiteY8" fmla="*/ 317051 h 606087"/>
              <a:gd name="connsiteX9" fmla="*/ 227831 w 565201"/>
              <a:gd name="connsiteY9" fmla="*/ 317051 h 606087"/>
              <a:gd name="connsiteX10" fmla="*/ 268776 w 565201"/>
              <a:gd name="connsiteY10" fmla="*/ 241862 h 606087"/>
              <a:gd name="connsiteX11" fmla="*/ 290838 w 565201"/>
              <a:gd name="connsiteY11" fmla="*/ 200229 h 606087"/>
              <a:gd name="connsiteX12" fmla="*/ 272534 w 565201"/>
              <a:gd name="connsiteY12" fmla="*/ 161481 h 606087"/>
              <a:gd name="connsiteX13" fmla="*/ 230336 w 565201"/>
              <a:gd name="connsiteY13" fmla="*/ 151000 h 606087"/>
              <a:gd name="connsiteX14" fmla="*/ 191222 w 565201"/>
              <a:gd name="connsiteY14" fmla="*/ 190037 h 606087"/>
              <a:gd name="connsiteX15" fmla="*/ 166366 w 565201"/>
              <a:gd name="connsiteY15" fmla="*/ 185230 h 606087"/>
              <a:gd name="connsiteX16" fmla="*/ 225519 w 565201"/>
              <a:gd name="connsiteY16" fmla="*/ 126290 h 606087"/>
              <a:gd name="connsiteX17" fmla="*/ 240245 w 565201"/>
              <a:gd name="connsiteY17" fmla="*/ 88384 h 606087"/>
              <a:gd name="connsiteX18" fmla="*/ 131990 w 565201"/>
              <a:gd name="connsiteY18" fmla="*/ 133874 h 606087"/>
              <a:gd name="connsiteX19" fmla="*/ 88554 w 565201"/>
              <a:gd name="connsiteY19" fmla="*/ 239857 h 606087"/>
              <a:gd name="connsiteX20" fmla="*/ 131990 w 565201"/>
              <a:gd name="connsiteY20" fmla="*/ 345937 h 606087"/>
              <a:gd name="connsiteX21" fmla="*/ 240245 w 565201"/>
              <a:gd name="connsiteY21" fmla="*/ 391427 h 606087"/>
              <a:gd name="connsiteX22" fmla="*/ 348499 w 565201"/>
              <a:gd name="connsiteY22" fmla="*/ 345937 h 606087"/>
              <a:gd name="connsiteX23" fmla="*/ 392032 w 565201"/>
              <a:gd name="connsiteY23" fmla="*/ 239857 h 606087"/>
              <a:gd name="connsiteX24" fmla="*/ 348499 w 565201"/>
              <a:gd name="connsiteY24" fmla="*/ 133874 h 606087"/>
              <a:gd name="connsiteX25" fmla="*/ 240245 w 565201"/>
              <a:gd name="connsiteY25" fmla="*/ 88384 h 606087"/>
              <a:gd name="connsiteX26" fmla="*/ 243423 w 565201"/>
              <a:gd name="connsiteY26" fmla="*/ 0 h 606087"/>
              <a:gd name="connsiteX27" fmla="*/ 486418 w 565201"/>
              <a:gd name="connsiteY27" fmla="*/ 236972 h 606087"/>
              <a:gd name="connsiteX28" fmla="*/ 565201 w 565201"/>
              <a:gd name="connsiteY28" fmla="*/ 378732 h 606087"/>
              <a:gd name="connsiteX29" fmla="*/ 493160 w 565201"/>
              <a:gd name="connsiteY29" fmla="*/ 378732 h 606087"/>
              <a:gd name="connsiteX30" fmla="*/ 493160 w 565201"/>
              <a:gd name="connsiteY30" fmla="*/ 492410 h 606087"/>
              <a:gd name="connsiteX31" fmla="*/ 392032 w 565201"/>
              <a:gd name="connsiteY31" fmla="*/ 492410 h 606087"/>
              <a:gd name="connsiteX32" fmla="*/ 392032 w 565201"/>
              <a:gd name="connsiteY32" fmla="*/ 606087 h 606087"/>
              <a:gd name="connsiteX33" fmla="*/ 110416 w 565201"/>
              <a:gd name="connsiteY33" fmla="*/ 606087 h 606087"/>
              <a:gd name="connsiteX34" fmla="*/ 110416 w 565201"/>
              <a:gd name="connsiteY34" fmla="*/ 593392 h 606087"/>
              <a:gd name="connsiteX35" fmla="*/ 100689 w 565201"/>
              <a:gd name="connsiteY35" fmla="*/ 510971 h 606087"/>
              <a:gd name="connsiteX36" fmla="*/ 51185 w 565201"/>
              <a:gd name="connsiteY36" fmla="*/ 406815 h 606087"/>
              <a:gd name="connsiteX37" fmla="*/ 428 w 565201"/>
              <a:gd name="connsiteY37" fmla="*/ 238992 h 606087"/>
              <a:gd name="connsiteX38" fmla="*/ 243423 w 565201"/>
              <a:gd name="connsiteY38" fmla="*/ 0 h 6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565201" h="606087">
                <a:moveTo>
                  <a:pt x="227616" y="340831"/>
                </a:moveTo>
                <a:lnTo>
                  <a:pt x="252878" y="340831"/>
                </a:lnTo>
                <a:lnTo>
                  <a:pt x="252878" y="366093"/>
                </a:lnTo>
                <a:lnTo>
                  <a:pt x="227616" y="366093"/>
                </a:lnTo>
                <a:close/>
                <a:moveTo>
                  <a:pt x="225519" y="126290"/>
                </a:moveTo>
                <a:cubicBezTo>
                  <a:pt x="248063" y="121867"/>
                  <a:pt x="271088" y="127636"/>
                  <a:pt x="288623" y="142058"/>
                </a:cubicBezTo>
                <a:cubicBezTo>
                  <a:pt x="306157" y="156385"/>
                  <a:pt x="316176" y="177634"/>
                  <a:pt x="316176" y="200229"/>
                </a:cubicBezTo>
                <a:cubicBezTo>
                  <a:pt x="316176" y="225324"/>
                  <a:pt x="303748" y="248592"/>
                  <a:pt x="283035" y="262726"/>
                </a:cubicBezTo>
                <a:cubicBezTo>
                  <a:pt x="264345" y="275418"/>
                  <a:pt x="253169" y="295706"/>
                  <a:pt x="253169" y="317051"/>
                </a:cubicBezTo>
                <a:lnTo>
                  <a:pt x="227831" y="317051"/>
                </a:lnTo>
                <a:cubicBezTo>
                  <a:pt x="227831" y="287341"/>
                  <a:pt x="243150" y="259265"/>
                  <a:pt x="268776" y="241862"/>
                </a:cubicBezTo>
                <a:cubicBezTo>
                  <a:pt x="282649" y="232439"/>
                  <a:pt x="290838" y="216959"/>
                  <a:pt x="290838" y="200229"/>
                </a:cubicBezTo>
                <a:cubicBezTo>
                  <a:pt x="290838" y="185230"/>
                  <a:pt x="284191" y="171096"/>
                  <a:pt x="272534" y="161481"/>
                </a:cubicBezTo>
                <a:cubicBezTo>
                  <a:pt x="260684" y="151770"/>
                  <a:pt x="245751" y="148020"/>
                  <a:pt x="230336" y="151000"/>
                </a:cubicBezTo>
                <a:cubicBezTo>
                  <a:pt x="210683" y="154846"/>
                  <a:pt x="194979" y="170519"/>
                  <a:pt x="191222" y="190037"/>
                </a:cubicBezTo>
                <a:lnTo>
                  <a:pt x="166366" y="185230"/>
                </a:lnTo>
                <a:cubicBezTo>
                  <a:pt x="172146" y="155712"/>
                  <a:pt x="195846" y="131963"/>
                  <a:pt x="225519" y="126290"/>
                </a:cubicBezTo>
                <a:close/>
                <a:moveTo>
                  <a:pt x="240245" y="88384"/>
                </a:moveTo>
                <a:cubicBezTo>
                  <a:pt x="199120" y="88384"/>
                  <a:pt x="160691" y="104541"/>
                  <a:pt x="131990" y="133874"/>
                </a:cubicBezTo>
                <a:cubicBezTo>
                  <a:pt x="103964" y="162245"/>
                  <a:pt x="88554" y="199849"/>
                  <a:pt x="88554" y="239857"/>
                </a:cubicBezTo>
                <a:cubicBezTo>
                  <a:pt x="88554" y="279769"/>
                  <a:pt x="103964" y="317373"/>
                  <a:pt x="131990" y="345937"/>
                </a:cubicBezTo>
                <a:cubicBezTo>
                  <a:pt x="160691" y="375270"/>
                  <a:pt x="199120" y="391427"/>
                  <a:pt x="240245" y="391427"/>
                </a:cubicBezTo>
                <a:cubicBezTo>
                  <a:pt x="281370" y="391427"/>
                  <a:pt x="319798" y="375270"/>
                  <a:pt x="348499" y="345937"/>
                </a:cubicBezTo>
                <a:cubicBezTo>
                  <a:pt x="376526" y="317373"/>
                  <a:pt x="392032" y="279769"/>
                  <a:pt x="392032" y="239857"/>
                </a:cubicBezTo>
                <a:cubicBezTo>
                  <a:pt x="392032" y="199849"/>
                  <a:pt x="376526" y="162245"/>
                  <a:pt x="348499" y="133874"/>
                </a:cubicBezTo>
                <a:cubicBezTo>
                  <a:pt x="319798" y="104541"/>
                  <a:pt x="281370" y="88384"/>
                  <a:pt x="240245" y="88384"/>
                </a:cubicBezTo>
                <a:close/>
                <a:moveTo>
                  <a:pt x="243423" y="0"/>
                </a:moveTo>
                <a:cubicBezTo>
                  <a:pt x="376333" y="0"/>
                  <a:pt x="484684" y="105887"/>
                  <a:pt x="486418" y="236972"/>
                </a:cubicBezTo>
                <a:lnTo>
                  <a:pt x="565201" y="378732"/>
                </a:lnTo>
                <a:lnTo>
                  <a:pt x="493160" y="378732"/>
                </a:lnTo>
                <a:lnTo>
                  <a:pt x="493160" y="492410"/>
                </a:lnTo>
                <a:lnTo>
                  <a:pt x="392032" y="492410"/>
                </a:lnTo>
                <a:lnTo>
                  <a:pt x="392032" y="606087"/>
                </a:lnTo>
                <a:lnTo>
                  <a:pt x="110416" y="606087"/>
                </a:lnTo>
                <a:lnTo>
                  <a:pt x="110416" y="593392"/>
                </a:lnTo>
                <a:cubicBezTo>
                  <a:pt x="110416" y="565502"/>
                  <a:pt x="107142" y="537707"/>
                  <a:pt x="100689" y="510971"/>
                </a:cubicBezTo>
                <a:cubicBezTo>
                  <a:pt x="92406" y="476541"/>
                  <a:pt x="76129" y="442399"/>
                  <a:pt x="51185" y="406815"/>
                </a:cubicBezTo>
                <a:cubicBezTo>
                  <a:pt x="-7084" y="324009"/>
                  <a:pt x="139" y="242454"/>
                  <a:pt x="428" y="238992"/>
                </a:cubicBezTo>
                <a:cubicBezTo>
                  <a:pt x="428" y="107715"/>
                  <a:pt x="109357" y="0"/>
                  <a:pt x="2434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 userDrawn="1"/>
        </p:nvGrpSpPr>
        <p:grpSpPr>
          <a:xfrm rot="8399320" flipV="1">
            <a:off x="151227" y="4869"/>
            <a:ext cx="1105380" cy="1062897"/>
            <a:chOff x="114815" y="171247"/>
            <a:chExt cx="819285" cy="787796"/>
          </a:xfrm>
        </p:grpSpPr>
        <p:grpSp>
          <p:nvGrpSpPr>
            <p:cNvPr id="32" name="组合 31"/>
            <p:cNvGrpSpPr/>
            <p:nvPr/>
          </p:nvGrpSpPr>
          <p:grpSpPr>
            <a:xfrm>
              <a:off x="114815" y="265716"/>
              <a:ext cx="661613" cy="546552"/>
              <a:chOff x="114815" y="265716"/>
              <a:chExt cx="661613" cy="546552"/>
            </a:xfrm>
          </p:grpSpPr>
          <p:sp>
            <p:nvSpPr>
              <p:cNvPr id="36" name="black-squares-blocks-scheme_39985"/>
              <p:cNvSpPr>
                <a:spLocks noChangeAspect="1"/>
              </p:cNvSpPr>
              <p:nvPr/>
            </p:nvSpPr>
            <p:spPr bwMode="auto">
              <a:xfrm>
                <a:off x="166743" y="265716"/>
                <a:ext cx="609685" cy="504646"/>
              </a:xfrm>
              <a:custGeom>
                <a:avLst/>
                <a:gdLst>
                  <a:gd name="T0" fmla="*/ 1362 w 1362"/>
                  <a:gd name="T1" fmla="*/ 0 h 1129"/>
                  <a:gd name="T2" fmla="*/ 1362 w 1362"/>
                  <a:gd name="T3" fmla="*/ 329 h 1129"/>
                  <a:gd name="T4" fmla="*/ 1033 w 1362"/>
                  <a:gd name="T5" fmla="*/ 329 h 1129"/>
                  <a:gd name="T6" fmla="*/ 1033 w 1362"/>
                  <a:gd name="T7" fmla="*/ 0 h 1129"/>
                  <a:gd name="T8" fmla="*/ 1362 w 1362"/>
                  <a:gd name="T9" fmla="*/ 0 h 1129"/>
                  <a:gd name="T10" fmla="*/ 1033 w 1362"/>
                  <a:gd name="T11" fmla="*/ 1129 h 1129"/>
                  <a:gd name="T12" fmla="*/ 1362 w 1362"/>
                  <a:gd name="T13" fmla="*/ 1129 h 1129"/>
                  <a:gd name="T14" fmla="*/ 1362 w 1362"/>
                  <a:gd name="T15" fmla="*/ 800 h 1129"/>
                  <a:gd name="T16" fmla="*/ 1033 w 1362"/>
                  <a:gd name="T17" fmla="*/ 800 h 1129"/>
                  <a:gd name="T18" fmla="*/ 1033 w 1362"/>
                  <a:gd name="T19" fmla="*/ 1129 h 1129"/>
                  <a:gd name="T20" fmla="*/ 0 w 1362"/>
                  <a:gd name="T21" fmla="*/ 1129 h 1129"/>
                  <a:gd name="T22" fmla="*/ 329 w 1362"/>
                  <a:gd name="T23" fmla="*/ 1129 h 1129"/>
                  <a:gd name="T24" fmla="*/ 329 w 1362"/>
                  <a:gd name="T25" fmla="*/ 800 h 1129"/>
                  <a:gd name="T26" fmla="*/ 0 w 1362"/>
                  <a:gd name="T27" fmla="*/ 800 h 1129"/>
                  <a:gd name="T28" fmla="*/ 0 w 1362"/>
                  <a:gd name="T29" fmla="*/ 1129 h 1129"/>
                  <a:gd name="T30" fmla="*/ 517 w 1362"/>
                  <a:gd name="T31" fmla="*/ 727 h 1129"/>
                  <a:gd name="T32" fmla="*/ 846 w 1362"/>
                  <a:gd name="T33" fmla="*/ 727 h 1129"/>
                  <a:gd name="T34" fmla="*/ 846 w 1362"/>
                  <a:gd name="T35" fmla="*/ 398 h 1129"/>
                  <a:gd name="T36" fmla="*/ 517 w 1362"/>
                  <a:gd name="T37" fmla="*/ 398 h 1129"/>
                  <a:gd name="T38" fmla="*/ 517 w 1362"/>
                  <a:gd name="T39" fmla="*/ 727 h 1129"/>
                  <a:gd name="T40" fmla="*/ 1154 w 1362"/>
                  <a:gd name="T41" fmla="*/ 752 h 1129"/>
                  <a:gd name="T42" fmla="*/ 1221 w 1362"/>
                  <a:gd name="T43" fmla="*/ 752 h 1129"/>
                  <a:gd name="T44" fmla="*/ 1221 w 1362"/>
                  <a:gd name="T45" fmla="*/ 378 h 1129"/>
                  <a:gd name="T46" fmla="*/ 1154 w 1362"/>
                  <a:gd name="T47" fmla="*/ 378 h 1129"/>
                  <a:gd name="T48" fmla="*/ 1154 w 1362"/>
                  <a:gd name="T49" fmla="*/ 529 h 1129"/>
                  <a:gd name="T50" fmla="*/ 904 w 1362"/>
                  <a:gd name="T51" fmla="*/ 529 h 1129"/>
                  <a:gd name="T52" fmla="*/ 904 w 1362"/>
                  <a:gd name="T53" fmla="*/ 595 h 1129"/>
                  <a:gd name="T54" fmla="*/ 1154 w 1362"/>
                  <a:gd name="T55" fmla="*/ 595 h 1129"/>
                  <a:gd name="T56" fmla="*/ 1154 w 1362"/>
                  <a:gd name="T57" fmla="*/ 752 h 1129"/>
                  <a:gd name="T58" fmla="*/ 164 w 1362"/>
                  <a:gd name="T59" fmla="*/ 529 h 1129"/>
                  <a:gd name="T60" fmla="*/ 131 w 1362"/>
                  <a:gd name="T61" fmla="*/ 529 h 1129"/>
                  <a:gd name="T62" fmla="*/ 131 w 1362"/>
                  <a:gd name="T63" fmla="*/ 752 h 1129"/>
                  <a:gd name="T64" fmla="*/ 198 w 1362"/>
                  <a:gd name="T65" fmla="*/ 752 h 1129"/>
                  <a:gd name="T66" fmla="*/ 198 w 1362"/>
                  <a:gd name="T67" fmla="*/ 595 h 1129"/>
                  <a:gd name="T68" fmla="*/ 474 w 1362"/>
                  <a:gd name="T69" fmla="*/ 595 h 1129"/>
                  <a:gd name="T70" fmla="*/ 474 w 1362"/>
                  <a:gd name="T71" fmla="*/ 529 h 1129"/>
                  <a:gd name="T72" fmla="*/ 164 w 1362"/>
                  <a:gd name="T73" fmla="*/ 529 h 1129"/>
                  <a:gd name="T74" fmla="*/ 164 w 1362"/>
                  <a:gd name="T75" fmla="*/ 529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2" h="1129">
                    <a:moveTo>
                      <a:pt x="1362" y="0"/>
                    </a:moveTo>
                    <a:lnTo>
                      <a:pt x="1362" y="329"/>
                    </a:lnTo>
                    <a:lnTo>
                      <a:pt x="1033" y="329"/>
                    </a:lnTo>
                    <a:lnTo>
                      <a:pt x="1033" y="0"/>
                    </a:lnTo>
                    <a:lnTo>
                      <a:pt x="1362" y="0"/>
                    </a:lnTo>
                    <a:close/>
                    <a:moveTo>
                      <a:pt x="1033" y="1129"/>
                    </a:moveTo>
                    <a:lnTo>
                      <a:pt x="1362" y="1129"/>
                    </a:lnTo>
                    <a:lnTo>
                      <a:pt x="1362" y="800"/>
                    </a:lnTo>
                    <a:lnTo>
                      <a:pt x="1033" y="800"/>
                    </a:lnTo>
                    <a:lnTo>
                      <a:pt x="1033" y="1129"/>
                    </a:lnTo>
                    <a:close/>
                    <a:moveTo>
                      <a:pt x="0" y="1129"/>
                    </a:moveTo>
                    <a:lnTo>
                      <a:pt x="329" y="1129"/>
                    </a:lnTo>
                    <a:lnTo>
                      <a:pt x="329" y="800"/>
                    </a:lnTo>
                    <a:lnTo>
                      <a:pt x="0" y="800"/>
                    </a:lnTo>
                    <a:lnTo>
                      <a:pt x="0" y="1129"/>
                    </a:lnTo>
                    <a:close/>
                    <a:moveTo>
                      <a:pt x="517" y="727"/>
                    </a:moveTo>
                    <a:lnTo>
                      <a:pt x="846" y="727"/>
                    </a:lnTo>
                    <a:lnTo>
                      <a:pt x="846" y="398"/>
                    </a:lnTo>
                    <a:lnTo>
                      <a:pt x="517" y="398"/>
                    </a:lnTo>
                    <a:lnTo>
                      <a:pt x="517" y="727"/>
                    </a:lnTo>
                    <a:close/>
                    <a:moveTo>
                      <a:pt x="1154" y="752"/>
                    </a:moveTo>
                    <a:lnTo>
                      <a:pt x="1221" y="752"/>
                    </a:lnTo>
                    <a:lnTo>
                      <a:pt x="1221" y="378"/>
                    </a:lnTo>
                    <a:lnTo>
                      <a:pt x="1154" y="378"/>
                    </a:lnTo>
                    <a:lnTo>
                      <a:pt x="1154" y="529"/>
                    </a:lnTo>
                    <a:lnTo>
                      <a:pt x="904" y="529"/>
                    </a:lnTo>
                    <a:lnTo>
                      <a:pt x="904" y="595"/>
                    </a:lnTo>
                    <a:lnTo>
                      <a:pt x="1154" y="595"/>
                    </a:lnTo>
                    <a:lnTo>
                      <a:pt x="1154" y="752"/>
                    </a:lnTo>
                    <a:close/>
                    <a:moveTo>
                      <a:pt x="164" y="529"/>
                    </a:moveTo>
                    <a:lnTo>
                      <a:pt x="131" y="529"/>
                    </a:lnTo>
                    <a:lnTo>
                      <a:pt x="131" y="752"/>
                    </a:lnTo>
                    <a:lnTo>
                      <a:pt x="198" y="752"/>
                    </a:lnTo>
                    <a:lnTo>
                      <a:pt x="198" y="595"/>
                    </a:lnTo>
                    <a:lnTo>
                      <a:pt x="474" y="595"/>
                    </a:lnTo>
                    <a:lnTo>
                      <a:pt x="474" y="529"/>
                    </a:lnTo>
                    <a:lnTo>
                      <a:pt x="164" y="529"/>
                    </a:lnTo>
                    <a:lnTo>
                      <a:pt x="164" y="5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dirty="0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114815" y="613248"/>
                <a:ext cx="223251" cy="1990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33" name="Freeform 13"/>
            <p:cNvSpPr/>
            <p:nvPr/>
          </p:nvSpPr>
          <p:spPr bwMode="auto">
            <a:xfrm flipV="1">
              <a:off x="348763" y="383682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4" name="Freeform 13"/>
            <p:cNvSpPr/>
            <p:nvPr/>
          </p:nvSpPr>
          <p:spPr bwMode="auto">
            <a:xfrm flipV="1">
              <a:off x="572014" y="171247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5" name="Freeform 13"/>
            <p:cNvSpPr/>
            <p:nvPr/>
          </p:nvSpPr>
          <p:spPr bwMode="auto">
            <a:xfrm flipV="1">
              <a:off x="620288" y="597419"/>
              <a:ext cx="313812" cy="36162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grpSp>
        <p:nvGrpSpPr>
          <p:cNvPr id="2" name="组合 1"/>
          <p:cNvGrpSpPr/>
          <p:nvPr userDrawn="1"/>
        </p:nvGrpSpPr>
        <p:grpSpPr>
          <a:xfrm rot="9168719" flipH="1">
            <a:off x="11414776" y="6263438"/>
            <a:ext cx="659058" cy="676614"/>
            <a:chOff x="166743" y="171247"/>
            <a:chExt cx="767357" cy="787796"/>
          </a:xfrm>
        </p:grpSpPr>
        <p:grpSp>
          <p:nvGrpSpPr>
            <p:cNvPr id="3" name="组合 2"/>
            <p:cNvGrpSpPr/>
            <p:nvPr/>
          </p:nvGrpSpPr>
          <p:grpSpPr>
            <a:xfrm>
              <a:off x="166743" y="265716"/>
              <a:ext cx="650915" cy="519000"/>
              <a:chOff x="166743" y="265716"/>
              <a:chExt cx="650915" cy="519000"/>
            </a:xfrm>
          </p:grpSpPr>
          <p:sp>
            <p:nvSpPr>
              <p:cNvPr id="7" name="black-squares-blocks-scheme_39985"/>
              <p:cNvSpPr>
                <a:spLocks noChangeAspect="1"/>
              </p:cNvSpPr>
              <p:nvPr/>
            </p:nvSpPr>
            <p:spPr bwMode="auto">
              <a:xfrm>
                <a:off x="166743" y="265716"/>
                <a:ext cx="609685" cy="504646"/>
              </a:xfrm>
              <a:custGeom>
                <a:avLst/>
                <a:gdLst>
                  <a:gd name="T0" fmla="*/ 1362 w 1362"/>
                  <a:gd name="T1" fmla="*/ 0 h 1129"/>
                  <a:gd name="T2" fmla="*/ 1362 w 1362"/>
                  <a:gd name="T3" fmla="*/ 329 h 1129"/>
                  <a:gd name="T4" fmla="*/ 1033 w 1362"/>
                  <a:gd name="T5" fmla="*/ 329 h 1129"/>
                  <a:gd name="T6" fmla="*/ 1033 w 1362"/>
                  <a:gd name="T7" fmla="*/ 0 h 1129"/>
                  <a:gd name="T8" fmla="*/ 1362 w 1362"/>
                  <a:gd name="T9" fmla="*/ 0 h 1129"/>
                  <a:gd name="T10" fmla="*/ 1033 w 1362"/>
                  <a:gd name="T11" fmla="*/ 1129 h 1129"/>
                  <a:gd name="T12" fmla="*/ 1362 w 1362"/>
                  <a:gd name="T13" fmla="*/ 1129 h 1129"/>
                  <a:gd name="T14" fmla="*/ 1362 w 1362"/>
                  <a:gd name="T15" fmla="*/ 800 h 1129"/>
                  <a:gd name="T16" fmla="*/ 1033 w 1362"/>
                  <a:gd name="T17" fmla="*/ 800 h 1129"/>
                  <a:gd name="T18" fmla="*/ 1033 w 1362"/>
                  <a:gd name="T19" fmla="*/ 1129 h 1129"/>
                  <a:gd name="T20" fmla="*/ 0 w 1362"/>
                  <a:gd name="T21" fmla="*/ 1129 h 1129"/>
                  <a:gd name="T22" fmla="*/ 329 w 1362"/>
                  <a:gd name="T23" fmla="*/ 1129 h 1129"/>
                  <a:gd name="T24" fmla="*/ 329 w 1362"/>
                  <a:gd name="T25" fmla="*/ 800 h 1129"/>
                  <a:gd name="T26" fmla="*/ 0 w 1362"/>
                  <a:gd name="T27" fmla="*/ 800 h 1129"/>
                  <a:gd name="T28" fmla="*/ 0 w 1362"/>
                  <a:gd name="T29" fmla="*/ 1129 h 1129"/>
                  <a:gd name="T30" fmla="*/ 517 w 1362"/>
                  <a:gd name="T31" fmla="*/ 727 h 1129"/>
                  <a:gd name="T32" fmla="*/ 846 w 1362"/>
                  <a:gd name="T33" fmla="*/ 727 h 1129"/>
                  <a:gd name="T34" fmla="*/ 846 w 1362"/>
                  <a:gd name="T35" fmla="*/ 398 h 1129"/>
                  <a:gd name="T36" fmla="*/ 517 w 1362"/>
                  <a:gd name="T37" fmla="*/ 398 h 1129"/>
                  <a:gd name="T38" fmla="*/ 517 w 1362"/>
                  <a:gd name="T39" fmla="*/ 727 h 1129"/>
                  <a:gd name="T40" fmla="*/ 1154 w 1362"/>
                  <a:gd name="T41" fmla="*/ 752 h 1129"/>
                  <a:gd name="T42" fmla="*/ 1221 w 1362"/>
                  <a:gd name="T43" fmla="*/ 752 h 1129"/>
                  <a:gd name="T44" fmla="*/ 1221 w 1362"/>
                  <a:gd name="T45" fmla="*/ 378 h 1129"/>
                  <a:gd name="T46" fmla="*/ 1154 w 1362"/>
                  <a:gd name="T47" fmla="*/ 378 h 1129"/>
                  <a:gd name="T48" fmla="*/ 1154 w 1362"/>
                  <a:gd name="T49" fmla="*/ 529 h 1129"/>
                  <a:gd name="T50" fmla="*/ 904 w 1362"/>
                  <a:gd name="T51" fmla="*/ 529 h 1129"/>
                  <a:gd name="T52" fmla="*/ 904 w 1362"/>
                  <a:gd name="T53" fmla="*/ 595 h 1129"/>
                  <a:gd name="T54" fmla="*/ 1154 w 1362"/>
                  <a:gd name="T55" fmla="*/ 595 h 1129"/>
                  <a:gd name="T56" fmla="*/ 1154 w 1362"/>
                  <a:gd name="T57" fmla="*/ 752 h 1129"/>
                  <a:gd name="T58" fmla="*/ 164 w 1362"/>
                  <a:gd name="T59" fmla="*/ 529 h 1129"/>
                  <a:gd name="T60" fmla="*/ 131 w 1362"/>
                  <a:gd name="T61" fmla="*/ 529 h 1129"/>
                  <a:gd name="T62" fmla="*/ 131 w 1362"/>
                  <a:gd name="T63" fmla="*/ 752 h 1129"/>
                  <a:gd name="T64" fmla="*/ 198 w 1362"/>
                  <a:gd name="T65" fmla="*/ 752 h 1129"/>
                  <a:gd name="T66" fmla="*/ 198 w 1362"/>
                  <a:gd name="T67" fmla="*/ 595 h 1129"/>
                  <a:gd name="T68" fmla="*/ 474 w 1362"/>
                  <a:gd name="T69" fmla="*/ 595 h 1129"/>
                  <a:gd name="T70" fmla="*/ 474 w 1362"/>
                  <a:gd name="T71" fmla="*/ 529 h 1129"/>
                  <a:gd name="T72" fmla="*/ 164 w 1362"/>
                  <a:gd name="T73" fmla="*/ 529 h 1129"/>
                  <a:gd name="T74" fmla="*/ 164 w 1362"/>
                  <a:gd name="T75" fmla="*/ 529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2" h="1129">
                    <a:moveTo>
                      <a:pt x="1362" y="0"/>
                    </a:moveTo>
                    <a:lnTo>
                      <a:pt x="1362" y="329"/>
                    </a:lnTo>
                    <a:lnTo>
                      <a:pt x="1033" y="329"/>
                    </a:lnTo>
                    <a:lnTo>
                      <a:pt x="1033" y="0"/>
                    </a:lnTo>
                    <a:lnTo>
                      <a:pt x="1362" y="0"/>
                    </a:lnTo>
                    <a:close/>
                    <a:moveTo>
                      <a:pt x="1033" y="1129"/>
                    </a:moveTo>
                    <a:lnTo>
                      <a:pt x="1362" y="1129"/>
                    </a:lnTo>
                    <a:lnTo>
                      <a:pt x="1362" y="800"/>
                    </a:lnTo>
                    <a:lnTo>
                      <a:pt x="1033" y="800"/>
                    </a:lnTo>
                    <a:lnTo>
                      <a:pt x="1033" y="1129"/>
                    </a:lnTo>
                    <a:close/>
                    <a:moveTo>
                      <a:pt x="0" y="1129"/>
                    </a:moveTo>
                    <a:lnTo>
                      <a:pt x="329" y="1129"/>
                    </a:lnTo>
                    <a:lnTo>
                      <a:pt x="329" y="800"/>
                    </a:lnTo>
                    <a:lnTo>
                      <a:pt x="0" y="800"/>
                    </a:lnTo>
                    <a:lnTo>
                      <a:pt x="0" y="1129"/>
                    </a:lnTo>
                    <a:close/>
                    <a:moveTo>
                      <a:pt x="517" y="727"/>
                    </a:moveTo>
                    <a:lnTo>
                      <a:pt x="846" y="727"/>
                    </a:lnTo>
                    <a:lnTo>
                      <a:pt x="846" y="398"/>
                    </a:lnTo>
                    <a:lnTo>
                      <a:pt x="517" y="398"/>
                    </a:lnTo>
                    <a:lnTo>
                      <a:pt x="517" y="727"/>
                    </a:lnTo>
                    <a:close/>
                    <a:moveTo>
                      <a:pt x="1154" y="752"/>
                    </a:moveTo>
                    <a:lnTo>
                      <a:pt x="1221" y="752"/>
                    </a:lnTo>
                    <a:lnTo>
                      <a:pt x="1221" y="378"/>
                    </a:lnTo>
                    <a:lnTo>
                      <a:pt x="1154" y="378"/>
                    </a:lnTo>
                    <a:lnTo>
                      <a:pt x="1154" y="529"/>
                    </a:lnTo>
                    <a:lnTo>
                      <a:pt x="904" y="529"/>
                    </a:lnTo>
                    <a:lnTo>
                      <a:pt x="904" y="595"/>
                    </a:lnTo>
                    <a:lnTo>
                      <a:pt x="1154" y="595"/>
                    </a:lnTo>
                    <a:lnTo>
                      <a:pt x="1154" y="752"/>
                    </a:lnTo>
                    <a:close/>
                    <a:moveTo>
                      <a:pt x="164" y="529"/>
                    </a:moveTo>
                    <a:lnTo>
                      <a:pt x="131" y="529"/>
                    </a:lnTo>
                    <a:lnTo>
                      <a:pt x="131" y="752"/>
                    </a:lnTo>
                    <a:lnTo>
                      <a:pt x="198" y="752"/>
                    </a:lnTo>
                    <a:lnTo>
                      <a:pt x="198" y="595"/>
                    </a:lnTo>
                    <a:lnTo>
                      <a:pt x="474" y="595"/>
                    </a:lnTo>
                    <a:lnTo>
                      <a:pt x="474" y="529"/>
                    </a:lnTo>
                    <a:lnTo>
                      <a:pt x="164" y="529"/>
                    </a:lnTo>
                    <a:lnTo>
                      <a:pt x="164" y="5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dirty="0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594407" y="585696"/>
                <a:ext cx="223251" cy="1990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4" name="Freeform 13"/>
            <p:cNvSpPr/>
            <p:nvPr/>
          </p:nvSpPr>
          <p:spPr bwMode="auto">
            <a:xfrm flipV="1">
              <a:off x="348763" y="383682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Freeform 13"/>
            <p:cNvSpPr/>
            <p:nvPr/>
          </p:nvSpPr>
          <p:spPr bwMode="auto">
            <a:xfrm flipV="1">
              <a:off x="572014" y="171247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Freeform 13"/>
            <p:cNvSpPr/>
            <p:nvPr/>
          </p:nvSpPr>
          <p:spPr bwMode="auto">
            <a:xfrm flipV="1">
              <a:off x="620288" y="597419"/>
              <a:ext cx="313812" cy="36162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sp>
        <p:nvSpPr>
          <p:cNvPr id="9" name="矩形 8"/>
          <p:cNvSpPr/>
          <p:nvPr userDrawn="1"/>
        </p:nvSpPr>
        <p:spPr>
          <a:xfrm>
            <a:off x="0" y="6697333"/>
            <a:ext cx="11279370" cy="160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1" name="文本框 20"/>
          <p:cNvSpPr txBox="1"/>
          <p:nvPr userDrawn="1"/>
        </p:nvSpPr>
        <p:spPr>
          <a:xfrm>
            <a:off x="1579954" y="313136"/>
            <a:ext cx="154340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D</a:t>
            </a:r>
            <a:r>
              <a:rPr lang="zh-CN" altLang="en-US" sz="2800" b="1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ecision</a:t>
            </a:r>
            <a:endParaRPr lang="zh-CN" altLang="en-US" sz="2800" b="1" dirty="0">
              <a:solidFill>
                <a:srgbClr val="AC0000"/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3038954" y="466790"/>
            <a:ext cx="41314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sz="1600" dirty="0">
              <a:ea typeface="Calibri" panose="020F0502020204030204" charset="0"/>
              <a:cs typeface="+mn-lt"/>
            </a:endParaRPr>
          </a:p>
        </p:txBody>
      </p:sp>
      <p:cxnSp>
        <p:nvCxnSpPr>
          <p:cNvPr id="23" name="直接连接符 22"/>
          <p:cNvCxnSpPr/>
          <p:nvPr userDrawn="1"/>
        </p:nvCxnSpPr>
        <p:spPr>
          <a:xfrm>
            <a:off x="5448300" y="633095"/>
            <a:ext cx="6400800" cy="444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 userDrawn="1"/>
        </p:nvSpPr>
        <p:spPr>
          <a:xfrm>
            <a:off x="9837557" y="295979"/>
            <a:ext cx="2529553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9263253" y="615972"/>
            <a:ext cx="41314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sz="1400" dirty="0">
              <a:solidFill>
                <a:srgbClr val="AC0000"/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6" name="Freeform 13"/>
          <p:cNvSpPr/>
          <p:nvPr userDrawn="1"/>
        </p:nvSpPr>
        <p:spPr bwMode="auto">
          <a:xfrm flipH="1" flipV="1">
            <a:off x="1005888" y="246060"/>
            <a:ext cx="511316" cy="589224"/>
          </a:xfrm>
          <a:custGeom>
            <a:avLst/>
            <a:gdLst>
              <a:gd name="T0" fmla="*/ 1874 w 3748"/>
              <a:gd name="T1" fmla="*/ 0 h 4319"/>
              <a:gd name="T2" fmla="*/ 0 w 3748"/>
              <a:gd name="T3" fmla="*/ 1079 h 4319"/>
              <a:gd name="T4" fmla="*/ 0 w 3748"/>
              <a:gd name="T5" fmla="*/ 3240 h 4319"/>
              <a:gd name="T6" fmla="*/ 1874 w 3748"/>
              <a:gd name="T7" fmla="*/ 4319 h 4319"/>
              <a:gd name="T8" fmla="*/ 3748 w 3748"/>
              <a:gd name="T9" fmla="*/ 3240 h 4319"/>
              <a:gd name="T10" fmla="*/ 3748 w 3748"/>
              <a:gd name="T11" fmla="*/ 1079 h 4319"/>
              <a:gd name="T12" fmla="*/ 1874 w 3748"/>
              <a:gd name="T13" fmla="*/ 0 h 4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48" h="4319">
                <a:moveTo>
                  <a:pt x="1874" y="0"/>
                </a:moveTo>
                <a:lnTo>
                  <a:pt x="0" y="1079"/>
                </a:lnTo>
                <a:lnTo>
                  <a:pt x="0" y="3240"/>
                </a:lnTo>
                <a:lnTo>
                  <a:pt x="1874" y="4319"/>
                </a:lnTo>
                <a:lnTo>
                  <a:pt x="3748" y="3240"/>
                </a:lnTo>
                <a:lnTo>
                  <a:pt x="3748" y="1079"/>
                </a:lnTo>
                <a:lnTo>
                  <a:pt x="1874" y="0"/>
                </a:lnTo>
                <a:close/>
              </a:path>
            </a:pathLst>
          </a:custGeom>
          <a:solidFill>
            <a:srgbClr val="AC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9" name="bitcoin-mobile-phone-secure-shield_37132"/>
          <p:cNvSpPr>
            <a:spLocks noChangeAspect="1"/>
          </p:cNvSpPr>
          <p:nvPr/>
        </p:nvSpPr>
        <p:spPr bwMode="auto">
          <a:xfrm>
            <a:off x="1139194" y="356554"/>
            <a:ext cx="295403" cy="359528"/>
          </a:xfrm>
          <a:custGeom>
            <a:avLst/>
            <a:gdLst>
              <a:gd name="T0" fmla="*/ 294 w 370"/>
              <a:gd name="T1" fmla="*/ 100 h 451"/>
              <a:gd name="T2" fmla="*/ 250 w 370"/>
              <a:gd name="T3" fmla="*/ 0 h 451"/>
              <a:gd name="T4" fmla="*/ 0 w 370"/>
              <a:gd name="T5" fmla="*/ 46 h 451"/>
              <a:gd name="T6" fmla="*/ 45 w 370"/>
              <a:gd name="T7" fmla="*/ 451 h 451"/>
              <a:gd name="T8" fmla="*/ 294 w 370"/>
              <a:gd name="T9" fmla="*/ 405 h 451"/>
              <a:gd name="T10" fmla="*/ 353 w 370"/>
              <a:gd name="T11" fmla="*/ 121 h 451"/>
              <a:gd name="T12" fmla="*/ 182 w 370"/>
              <a:gd name="T13" fmla="*/ 17 h 451"/>
              <a:gd name="T14" fmla="*/ 182 w 370"/>
              <a:gd name="T15" fmla="*/ 31 h 451"/>
              <a:gd name="T16" fmla="*/ 107 w 370"/>
              <a:gd name="T17" fmla="*/ 24 h 451"/>
              <a:gd name="T18" fmla="*/ 147 w 370"/>
              <a:gd name="T19" fmla="*/ 441 h 451"/>
              <a:gd name="T20" fmla="*/ 147 w 370"/>
              <a:gd name="T21" fmla="*/ 401 h 451"/>
              <a:gd name="T22" fmla="*/ 147 w 370"/>
              <a:gd name="T23" fmla="*/ 441 h 451"/>
              <a:gd name="T24" fmla="*/ 27 w 370"/>
              <a:gd name="T25" fmla="*/ 388 h 451"/>
              <a:gd name="T26" fmla="*/ 27 w 370"/>
              <a:gd name="T27" fmla="*/ 45 h 451"/>
              <a:gd name="T28" fmla="*/ 268 w 370"/>
              <a:gd name="T29" fmla="*/ 46 h 451"/>
              <a:gd name="T30" fmla="*/ 220 w 370"/>
              <a:gd name="T31" fmla="*/ 65 h 451"/>
              <a:gd name="T32" fmla="*/ 87 w 370"/>
              <a:gd name="T33" fmla="*/ 121 h 451"/>
              <a:gd name="T34" fmla="*/ 220 w 370"/>
              <a:gd name="T35" fmla="*/ 369 h 451"/>
              <a:gd name="T36" fmla="*/ 268 w 370"/>
              <a:gd name="T37" fmla="*/ 388 h 451"/>
              <a:gd name="T38" fmla="*/ 220 w 370"/>
              <a:gd name="T39" fmla="*/ 353 h 451"/>
              <a:gd name="T40" fmla="*/ 101 w 370"/>
              <a:gd name="T41" fmla="*/ 137 h 451"/>
              <a:gd name="T42" fmla="*/ 105 w 370"/>
              <a:gd name="T43" fmla="*/ 131 h 451"/>
              <a:gd name="T44" fmla="*/ 220 w 370"/>
              <a:gd name="T45" fmla="*/ 82 h 451"/>
              <a:gd name="T46" fmla="*/ 335 w 370"/>
              <a:gd name="T47" fmla="*/ 131 h 451"/>
              <a:gd name="T48" fmla="*/ 339 w 370"/>
              <a:gd name="T49" fmla="*/ 137 h 451"/>
              <a:gd name="T50" fmla="*/ 220 w 370"/>
              <a:gd name="T51" fmla="*/ 97 h 451"/>
              <a:gd name="T52" fmla="*/ 220 w 370"/>
              <a:gd name="T53" fmla="*/ 338 h 451"/>
              <a:gd name="T54" fmla="*/ 220 w 370"/>
              <a:gd name="T55" fmla="*/ 97 h 451"/>
              <a:gd name="T56" fmla="*/ 149 w 370"/>
              <a:gd name="T57" fmla="*/ 212 h 451"/>
              <a:gd name="T58" fmla="*/ 291 w 370"/>
              <a:gd name="T59" fmla="*/ 212 h 451"/>
              <a:gd name="T60" fmla="*/ 245 w 370"/>
              <a:gd name="T61" fmla="*/ 213 h 451"/>
              <a:gd name="T62" fmla="*/ 245 w 370"/>
              <a:gd name="T63" fmla="*/ 206 h 451"/>
              <a:gd name="T64" fmla="*/ 250 w 370"/>
              <a:gd name="T65" fmla="*/ 195 h 451"/>
              <a:gd name="T66" fmla="*/ 240 w 370"/>
              <a:gd name="T67" fmla="*/ 180 h 451"/>
              <a:gd name="T68" fmla="*/ 235 w 370"/>
              <a:gd name="T69" fmla="*/ 167 h 451"/>
              <a:gd name="T70" fmla="*/ 224 w 370"/>
              <a:gd name="T71" fmla="*/ 178 h 451"/>
              <a:gd name="T72" fmla="*/ 216 w 370"/>
              <a:gd name="T73" fmla="*/ 167 h 451"/>
              <a:gd name="T74" fmla="*/ 205 w 370"/>
              <a:gd name="T75" fmla="*/ 178 h 451"/>
              <a:gd name="T76" fmla="*/ 187 w 370"/>
              <a:gd name="T77" fmla="*/ 188 h 451"/>
              <a:gd name="T78" fmla="*/ 193 w 370"/>
              <a:gd name="T79" fmla="*/ 188 h 451"/>
              <a:gd name="T80" fmla="*/ 195 w 370"/>
              <a:gd name="T81" fmla="*/ 193 h 451"/>
              <a:gd name="T82" fmla="*/ 195 w 370"/>
              <a:gd name="T83" fmla="*/ 235 h 451"/>
              <a:gd name="T84" fmla="*/ 190 w 370"/>
              <a:gd name="T85" fmla="*/ 237 h 451"/>
              <a:gd name="T86" fmla="*/ 187 w 370"/>
              <a:gd name="T87" fmla="*/ 246 h 451"/>
              <a:gd name="T88" fmla="*/ 205 w 370"/>
              <a:gd name="T89" fmla="*/ 258 h 451"/>
              <a:gd name="T90" fmla="*/ 216 w 370"/>
              <a:gd name="T91" fmla="*/ 246 h 451"/>
              <a:gd name="T92" fmla="*/ 224 w 370"/>
              <a:gd name="T93" fmla="*/ 246 h 451"/>
              <a:gd name="T94" fmla="*/ 235 w 370"/>
              <a:gd name="T95" fmla="*/ 258 h 451"/>
              <a:gd name="T96" fmla="*/ 240 w 370"/>
              <a:gd name="T97" fmla="*/ 244 h 451"/>
              <a:gd name="T98" fmla="*/ 253 w 370"/>
              <a:gd name="T99" fmla="*/ 227 h 451"/>
              <a:gd name="T100" fmla="*/ 245 w 370"/>
              <a:gd name="T101" fmla="*/ 213 h 451"/>
              <a:gd name="T102" fmla="*/ 219 w 370"/>
              <a:gd name="T103" fmla="*/ 189 h 451"/>
              <a:gd name="T104" fmla="*/ 232 w 370"/>
              <a:gd name="T105" fmla="*/ 193 h 451"/>
              <a:gd name="T106" fmla="*/ 232 w 370"/>
              <a:gd name="T107" fmla="*/ 202 h 451"/>
              <a:gd name="T108" fmla="*/ 220 w 370"/>
              <a:gd name="T109" fmla="*/ 206 h 451"/>
              <a:gd name="T110" fmla="*/ 212 w 370"/>
              <a:gd name="T111" fmla="*/ 189 h 451"/>
              <a:gd name="T112" fmla="*/ 228 w 370"/>
              <a:gd name="T113" fmla="*/ 235 h 451"/>
              <a:gd name="T114" fmla="*/ 216 w 370"/>
              <a:gd name="T115" fmla="*/ 235 h 451"/>
              <a:gd name="T116" fmla="*/ 212 w 370"/>
              <a:gd name="T117" fmla="*/ 234 h 451"/>
              <a:gd name="T118" fmla="*/ 212 w 370"/>
              <a:gd name="T119" fmla="*/ 216 h 451"/>
              <a:gd name="T120" fmla="*/ 229 w 370"/>
              <a:gd name="T121" fmla="*/ 217 h 451"/>
              <a:gd name="T122" fmla="*/ 235 w 370"/>
              <a:gd name="T123" fmla="*/ 225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0" h="451">
                <a:moveTo>
                  <a:pt x="353" y="121"/>
                </a:moveTo>
                <a:cubicBezTo>
                  <a:pt x="332" y="114"/>
                  <a:pt x="312" y="107"/>
                  <a:pt x="294" y="100"/>
                </a:cubicBezTo>
                <a:lnTo>
                  <a:pt x="294" y="46"/>
                </a:lnTo>
                <a:cubicBezTo>
                  <a:pt x="294" y="21"/>
                  <a:pt x="275" y="0"/>
                  <a:pt x="250" y="0"/>
                </a:cubicBezTo>
                <a:lnTo>
                  <a:pt x="45" y="0"/>
                </a:lnTo>
                <a:cubicBezTo>
                  <a:pt x="20" y="0"/>
                  <a:pt x="0" y="21"/>
                  <a:pt x="0" y="46"/>
                </a:cubicBezTo>
                <a:lnTo>
                  <a:pt x="0" y="405"/>
                </a:lnTo>
                <a:cubicBezTo>
                  <a:pt x="0" y="430"/>
                  <a:pt x="20" y="451"/>
                  <a:pt x="45" y="451"/>
                </a:cubicBezTo>
                <a:lnTo>
                  <a:pt x="250" y="451"/>
                </a:lnTo>
                <a:cubicBezTo>
                  <a:pt x="274" y="451"/>
                  <a:pt x="294" y="430"/>
                  <a:pt x="294" y="405"/>
                </a:cubicBezTo>
                <a:lnTo>
                  <a:pt x="294" y="315"/>
                </a:lnTo>
                <a:cubicBezTo>
                  <a:pt x="370" y="231"/>
                  <a:pt x="353" y="121"/>
                  <a:pt x="353" y="121"/>
                </a:cubicBezTo>
                <a:close/>
                <a:moveTo>
                  <a:pt x="113" y="17"/>
                </a:moveTo>
                <a:lnTo>
                  <a:pt x="182" y="17"/>
                </a:lnTo>
                <a:cubicBezTo>
                  <a:pt x="185" y="17"/>
                  <a:pt x="188" y="20"/>
                  <a:pt x="188" y="24"/>
                </a:cubicBezTo>
                <a:cubicBezTo>
                  <a:pt x="188" y="28"/>
                  <a:pt x="185" y="31"/>
                  <a:pt x="182" y="31"/>
                </a:cubicBezTo>
                <a:lnTo>
                  <a:pt x="113" y="31"/>
                </a:lnTo>
                <a:cubicBezTo>
                  <a:pt x="110" y="31"/>
                  <a:pt x="107" y="28"/>
                  <a:pt x="107" y="24"/>
                </a:cubicBezTo>
                <a:cubicBezTo>
                  <a:pt x="107" y="20"/>
                  <a:pt x="110" y="17"/>
                  <a:pt x="113" y="17"/>
                </a:cubicBezTo>
                <a:close/>
                <a:moveTo>
                  <a:pt x="147" y="441"/>
                </a:moveTo>
                <a:cubicBezTo>
                  <a:pt x="136" y="441"/>
                  <a:pt x="127" y="432"/>
                  <a:pt x="127" y="421"/>
                </a:cubicBezTo>
                <a:cubicBezTo>
                  <a:pt x="127" y="410"/>
                  <a:pt x="136" y="401"/>
                  <a:pt x="147" y="401"/>
                </a:cubicBezTo>
                <a:cubicBezTo>
                  <a:pt x="158" y="401"/>
                  <a:pt x="167" y="410"/>
                  <a:pt x="167" y="421"/>
                </a:cubicBezTo>
                <a:cubicBezTo>
                  <a:pt x="167" y="432"/>
                  <a:pt x="158" y="441"/>
                  <a:pt x="147" y="441"/>
                </a:cubicBezTo>
                <a:close/>
                <a:moveTo>
                  <a:pt x="268" y="388"/>
                </a:moveTo>
                <a:lnTo>
                  <a:pt x="27" y="388"/>
                </a:lnTo>
                <a:lnTo>
                  <a:pt x="27" y="46"/>
                </a:lnTo>
                <a:cubicBezTo>
                  <a:pt x="27" y="46"/>
                  <a:pt x="27" y="45"/>
                  <a:pt x="27" y="45"/>
                </a:cubicBezTo>
                <a:lnTo>
                  <a:pt x="268" y="45"/>
                </a:lnTo>
                <a:cubicBezTo>
                  <a:pt x="268" y="45"/>
                  <a:pt x="268" y="46"/>
                  <a:pt x="268" y="46"/>
                </a:cubicBezTo>
                <a:lnTo>
                  <a:pt x="268" y="88"/>
                </a:lnTo>
                <a:cubicBezTo>
                  <a:pt x="238" y="75"/>
                  <a:pt x="220" y="65"/>
                  <a:pt x="220" y="65"/>
                </a:cubicBezTo>
                <a:lnTo>
                  <a:pt x="220" y="65"/>
                </a:lnTo>
                <a:cubicBezTo>
                  <a:pt x="220" y="65"/>
                  <a:pt x="163" y="97"/>
                  <a:pt x="87" y="121"/>
                </a:cubicBezTo>
                <a:cubicBezTo>
                  <a:pt x="87" y="121"/>
                  <a:pt x="60" y="292"/>
                  <a:pt x="219" y="369"/>
                </a:cubicBezTo>
                <a:lnTo>
                  <a:pt x="220" y="369"/>
                </a:lnTo>
                <a:cubicBezTo>
                  <a:pt x="238" y="361"/>
                  <a:pt x="254" y="350"/>
                  <a:pt x="268" y="340"/>
                </a:cubicBezTo>
                <a:lnTo>
                  <a:pt x="268" y="388"/>
                </a:lnTo>
                <a:close/>
                <a:moveTo>
                  <a:pt x="223" y="351"/>
                </a:moveTo>
                <a:lnTo>
                  <a:pt x="220" y="353"/>
                </a:lnTo>
                <a:lnTo>
                  <a:pt x="217" y="351"/>
                </a:lnTo>
                <a:cubicBezTo>
                  <a:pt x="101" y="290"/>
                  <a:pt x="99" y="172"/>
                  <a:pt x="101" y="137"/>
                </a:cubicBezTo>
                <a:lnTo>
                  <a:pt x="101" y="133"/>
                </a:lnTo>
                <a:lnTo>
                  <a:pt x="105" y="131"/>
                </a:lnTo>
                <a:cubicBezTo>
                  <a:pt x="157" y="114"/>
                  <a:pt x="197" y="94"/>
                  <a:pt x="217" y="83"/>
                </a:cubicBezTo>
                <a:lnTo>
                  <a:pt x="220" y="82"/>
                </a:lnTo>
                <a:lnTo>
                  <a:pt x="223" y="83"/>
                </a:lnTo>
                <a:cubicBezTo>
                  <a:pt x="239" y="92"/>
                  <a:pt x="282" y="113"/>
                  <a:pt x="335" y="131"/>
                </a:cubicBezTo>
                <a:lnTo>
                  <a:pt x="339" y="132"/>
                </a:lnTo>
                <a:lnTo>
                  <a:pt x="339" y="137"/>
                </a:lnTo>
                <a:cubicBezTo>
                  <a:pt x="342" y="172"/>
                  <a:pt x="340" y="289"/>
                  <a:pt x="223" y="351"/>
                </a:cubicBezTo>
                <a:close/>
                <a:moveTo>
                  <a:pt x="220" y="97"/>
                </a:moveTo>
                <a:cubicBezTo>
                  <a:pt x="200" y="108"/>
                  <a:pt x="162" y="126"/>
                  <a:pt x="114" y="142"/>
                </a:cubicBezTo>
                <a:cubicBezTo>
                  <a:pt x="112" y="179"/>
                  <a:pt x="118" y="282"/>
                  <a:pt x="220" y="338"/>
                </a:cubicBezTo>
                <a:cubicBezTo>
                  <a:pt x="323" y="282"/>
                  <a:pt x="328" y="179"/>
                  <a:pt x="326" y="142"/>
                </a:cubicBezTo>
                <a:cubicBezTo>
                  <a:pt x="279" y="126"/>
                  <a:pt x="240" y="107"/>
                  <a:pt x="220" y="97"/>
                </a:cubicBezTo>
                <a:close/>
                <a:moveTo>
                  <a:pt x="220" y="283"/>
                </a:moveTo>
                <a:cubicBezTo>
                  <a:pt x="181" y="283"/>
                  <a:pt x="149" y="251"/>
                  <a:pt x="149" y="212"/>
                </a:cubicBezTo>
                <a:cubicBezTo>
                  <a:pt x="149" y="173"/>
                  <a:pt x="181" y="141"/>
                  <a:pt x="220" y="141"/>
                </a:cubicBezTo>
                <a:cubicBezTo>
                  <a:pt x="259" y="141"/>
                  <a:pt x="291" y="173"/>
                  <a:pt x="291" y="212"/>
                </a:cubicBezTo>
                <a:cubicBezTo>
                  <a:pt x="291" y="251"/>
                  <a:pt x="259" y="283"/>
                  <a:pt x="220" y="283"/>
                </a:cubicBezTo>
                <a:close/>
                <a:moveTo>
                  <a:pt x="245" y="213"/>
                </a:moveTo>
                <a:cubicBezTo>
                  <a:pt x="243" y="212"/>
                  <a:pt x="241" y="211"/>
                  <a:pt x="237" y="210"/>
                </a:cubicBezTo>
                <a:cubicBezTo>
                  <a:pt x="240" y="209"/>
                  <a:pt x="243" y="208"/>
                  <a:pt x="245" y="206"/>
                </a:cubicBezTo>
                <a:cubicBezTo>
                  <a:pt x="246" y="205"/>
                  <a:pt x="248" y="203"/>
                  <a:pt x="249" y="201"/>
                </a:cubicBezTo>
                <a:cubicBezTo>
                  <a:pt x="250" y="199"/>
                  <a:pt x="250" y="197"/>
                  <a:pt x="250" y="195"/>
                </a:cubicBezTo>
                <a:cubicBezTo>
                  <a:pt x="250" y="192"/>
                  <a:pt x="249" y="189"/>
                  <a:pt x="248" y="186"/>
                </a:cubicBezTo>
                <a:cubicBezTo>
                  <a:pt x="246" y="184"/>
                  <a:pt x="243" y="182"/>
                  <a:pt x="240" y="180"/>
                </a:cubicBezTo>
                <a:cubicBezTo>
                  <a:pt x="238" y="180"/>
                  <a:pt x="237" y="179"/>
                  <a:pt x="235" y="179"/>
                </a:cubicBezTo>
                <a:lnTo>
                  <a:pt x="235" y="167"/>
                </a:lnTo>
                <a:lnTo>
                  <a:pt x="224" y="167"/>
                </a:lnTo>
                <a:lnTo>
                  <a:pt x="224" y="178"/>
                </a:lnTo>
                <a:lnTo>
                  <a:pt x="216" y="178"/>
                </a:lnTo>
                <a:lnTo>
                  <a:pt x="216" y="167"/>
                </a:lnTo>
                <a:lnTo>
                  <a:pt x="205" y="167"/>
                </a:lnTo>
                <a:lnTo>
                  <a:pt x="205" y="178"/>
                </a:lnTo>
                <a:lnTo>
                  <a:pt x="187" y="178"/>
                </a:lnTo>
                <a:lnTo>
                  <a:pt x="187" y="188"/>
                </a:lnTo>
                <a:lnTo>
                  <a:pt x="190" y="188"/>
                </a:lnTo>
                <a:cubicBezTo>
                  <a:pt x="192" y="188"/>
                  <a:pt x="193" y="188"/>
                  <a:pt x="193" y="188"/>
                </a:cubicBezTo>
                <a:cubicBezTo>
                  <a:pt x="194" y="188"/>
                  <a:pt x="194" y="189"/>
                  <a:pt x="195" y="189"/>
                </a:cubicBezTo>
                <a:cubicBezTo>
                  <a:pt x="195" y="190"/>
                  <a:pt x="195" y="191"/>
                  <a:pt x="195" y="193"/>
                </a:cubicBezTo>
                <a:lnTo>
                  <a:pt x="195" y="231"/>
                </a:lnTo>
                <a:cubicBezTo>
                  <a:pt x="195" y="233"/>
                  <a:pt x="195" y="235"/>
                  <a:pt x="195" y="235"/>
                </a:cubicBezTo>
                <a:cubicBezTo>
                  <a:pt x="194" y="236"/>
                  <a:pt x="194" y="236"/>
                  <a:pt x="193" y="236"/>
                </a:cubicBezTo>
                <a:cubicBezTo>
                  <a:pt x="193" y="237"/>
                  <a:pt x="192" y="237"/>
                  <a:pt x="190" y="237"/>
                </a:cubicBezTo>
                <a:lnTo>
                  <a:pt x="187" y="237"/>
                </a:lnTo>
                <a:lnTo>
                  <a:pt x="187" y="246"/>
                </a:lnTo>
                <a:lnTo>
                  <a:pt x="205" y="246"/>
                </a:lnTo>
                <a:lnTo>
                  <a:pt x="205" y="258"/>
                </a:lnTo>
                <a:lnTo>
                  <a:pt x="216" y="258"/>
                </a:lnTo>
                <a:lnTo>
                  <a:pt x="216" y="246"/>
                </a:lnTo>
                <a:lnTo>
                  <a:pt x="223" y="246"/>
                </a:lnTo>
                <a:lnTo>
                  <a:pt x="224" y="246"/>
                </a:lnTo>
                <a:lnTo>
                  <a:pt x="224" y="258"/>
                </a:lnTo>
                <a:lnTo>
                  <a:pt x="235" y="258"/>
                </a:lnTo>
                <a:lnTo>
                  <a:pt x="235" y="245"/>
                </a:lnTo>
                <a:cubicBezTo>
                  <a:pt x="237" y="245"/>
                  <a:pt x="239" y="245"/>
                  <a:pt x="240" y="244"/>
                </a:cubicBezTo>
                <a:cubicBezTo>
                  <a:pt x="244" y="242"/>
                  <a:pt x="247" y="240"/>
                  <a:pt x="249" y="237"/>
                </a:cubicBezTo>
                <a:cubicBezTo>
                  <a:pt x="252" y="234"/>
                  <a:pt x="253" y="231"/>
                  <a:pt x="253" y="227"/>
                </a:cubicBezTo>
                <a:cubicBezTo>
                  <a:pt x="253" y="224"/>
                  <a:pt x="252" y="221"/>
                  <a:pt x="251" y="219"/>
                </a:cubicBezTo>
                <a:cubicBezTo>
                  <a:pt x="249" y="216"/>
                  <a:pt x="247" y="214"/>
                  <a:pt x="245" y="213"/>
                </a:cubicBezTo>
                <a:close/>
                <a:moveTo>
                  <a:pt x="212" y="189"/>
                </a:moveTo>
                <a:lnTo>
                  <a:pt x="219" y="189"/>
                </a:lnTo>
                <a:cubicBezTo>
                  <a:pt x="224" y="189"/>
                  <a:pt x="227" y="189"/>
                  <a:pt x="229" y="190"/>
                </a:cubicBezTo>
                <a:cubicBezTo>
                  <a:pt x="230" y="191"/>
                  <a:pt x="232" y="191"/>
                  <a:pt x="232" y="193"/>
                </a:cubicBezTo>
                <a:cubicBezTo>
                  <a:pt x="233" y="194"/>
                  <a:pt x="234" y="195"/>
                  <a:pt x="234" y="197"/>
                </a:cubicBezTo>
                <a:cubicBezTo>
                  <a:pt x="234" y="199"/>
                  <a:pt x="233" y="201"/>
                  <a:pt x="232" y="202"/>
                </a:cubicBezTo>
                <a:cubicBezTo>
                  <a:pt x="231" y="203"/>
                  <a:pt x="230" y="204"/>
                  <a:pt x="228" y="205"/>
                </a:cubicBezTo>
                <a:cubicBezTo>
                  <a:pt x="226" y="205"/>
                  <a:pt x="223" y="206"/>
                  <a:pt x="220" y="206"/>
                </a:cubicBezTo>
                <a:lnTo>
                  <a:pt x="212" y="206"/>
                </a:lnTo>
                <a:lnTo>
                  <a:pt x="212" y="189"/>
                </a:lnTo>
                <a:close/>
                <a:moveTo>
                  <a:pt x="233" y="231"/>
                </a:moveTo>
                <a:cubicBezTo>
                  <a:pt x="232" y="233"/>
                  <a:pt x="230" y="234"/>
                  <a:pt x="228" y="235"/>
                </a:cubicBezTo>
                <a:cubicBezTo>
                  <a:pt x="226" y="235"/>
                  <a:pt x="224" y="235"/>
                  <a:pt x="221" y="235"/>
                </a:cubicBezTo>
                <a:lnTo>
                  <a:pt x="216" y="235"/>
                </a:lnTo>
                <a:cubicBezTo>
                  <a:pt x="214" y="235"/>
                  <a:pt x="213" y="235"/>
                  <a:pt x="213" y="235"/>
                </a:cubicBezTo>
                <a:cubicBezTo>
                  <a:pt x="213" y="235"/>
                  <a:pt x="212" y="235"/>
                  <a:pt x="212" y="234"/>
                </a:cubicBezTo>
                <a:cubicBezTo>
                  <a:pt x="212" y="234"/>
                  <a:pt x="212" y="233"/>
                  <a:pt x="212" y="231"/>
                </a:cubicBezTo>
                <a:lnTo>
                  <a:pt x="212" y="216"/>
                </a:lnTo>
                <a:lnTo>
                  <a:pt x="221" y="216"/>
                </a:lnTo>
                <a:cubicBezTo>
                  <a:pt x="225" y="216"/>
                  <a:pt x="228" y="216"/>
                  <a:pt x="229" y="217"/>
                </a:cubicBezTo>
                <a:cubicBezTo>
                  <a:pt x="231" y="218"/>
                  <a:pt x="233" y="219"/>
                  <a:pt x="234" y="220"/>
                </a:cubicBezTo>
                <a:cubicBezTo>
                  <a:pt x="235" y="221"/>
                  <a:pt x="235" y="223"/>
                  <a:pt x="235" y="225"/>
                </a:cubicBezTo>
                <a:cubicBezTo>
                  <a:pt x="235" y="228"/>
                  <a:pt x="234" y="230"/>
                  <a:pt x="233" y="2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 userDrawn="1"/>
        </p:nvGrpSpPr>
        <p:grpSpPr>
          <a:xfrm rot="8399320" flipV="1">
            <a:off x="180622" y="-13394"/>
            <a:ext cx="1105380" cy="1062897"/>
            <a:chOff x="114815" y="171247"/>
            <a:chExt cx="819285" cy="787796"/>
          </a:xfrm>
        </p:grpSpPr>
        <p:grpSp>
          <p:nvGrpSpPr>
            <p:cNvPr id="30" name="组合 29"/>
            <p:cNvGrpSpPr/>
            <p:nvPr/>
          </p:nvGrpSpPr>
          <p:grpSpPr>
            <a:xfrm>
              <a:off x="114815" y="265716"/>
              <a:ext cx="661613" cy="546552"/>
              <a:chOff x="114815" y="265716"/>
              <a:chExt cx="661613" cy="546552"/>
            </a:xfrm>
          </p:grpSpPr>
          <p:sp>
            <p:nvSpPr>
              <p:cNvPr id="34" name="black-squares-blocks-scheme_39985"/>
              <p:cNvSpPr>
                <a:spLocks noChangeAspect="1"/>
              </p:cNvSpPr>
              <p:nvPr/>
            </p:nvSpPr>
            <p:spPr bwMode="auto">
              <a:xfrm>
                <a:off x="166743" y="265716"/>
                <a:ext cx="609685" cy="504646"/>
              </a:xfrm>
              <a:custGeom>
                <a:avLst/>
                <a:gdLst>
                  <a:gd name="T0" fmla="*/ 1362 w 1362"/>
                  <a:gd name="T1" fmla="*/ 0 h 1129"/>
                  <a:gd name="T2" fmla="*/ 1362 w 1362"/>
                  <a:gd name="T3" fmla="*/ 329 h 1129"/>
                  <a:gd name="T4" fmla="*/ 1033 w 1362"/>
                  <a:gd name="T5" fmla="*/ 329 h 1129"/>
                  <a:gd name="T6" fmla="*/ 1033 w 1362"/>
                  <a:gd name="T7" fmla="*/ 0 h 1129"/>
                  <a:gd name="T8" fmla="*/ 1362 w 1362"/>
                  <a:gd name="T9" fmla="*/ 0 h 1129"/>
                  <a:gd name="T10" fmla="*/ 1033 w 1362"/>
                  <a:gd name="T11" fmla="*/ 1129 h 1129"/>
                  <a:gd name="T12" fmla="*/ 1362 w 1362"/>
                  <a:gd name="T13" fmla="*/ 1129 h 1129"/>
                  <a:gd name="T14" fmla="*/ 1362 w 1362"/>
                  <a:gd name="T15" fmla="*/ 800 h 1129"/>
                  <a:gd name="T16" fmla="*/ 1033 w 1362"/>
                  <a:gd name="T17" fmla="*/ 800 h 1129"/>
                  <a:gd name="T18" fmla="*/ 1033 w 1362"/>
                  <a:gd name="T19" fmla="*/ 1129 h 1129"/>
                  <a:gd name="T20" fmla="*/ 0 w 1362"/>
                  <a:gd name="T21" fmla="*/ 1129 h 1129"/>
                  <a:gd name="T22" fmla="*/ 329 w 1362"/>
                  <a:gd name="T23" fmla="*/ 1129 h 1129"/>
                  <a:gd name="T24" fmla="*/ 329 w 1362"/>
                  <a:gd name="T25" fmla="*/ 800 h 1129"/>
                  <a:gd name="T26" fmla="*/ 0 w 1362"/>
                  <a:gd name="T27" fmla="*/ 800 h 1129"/>
                  <a:gd name="T28" fmla="*/ 0 w 1362"/>
                  <a:gd name="T29" fmla="*/ 1129 h 1129"/>
                  <a:gd name="T30" fmla="*/ 517 w 1362"/>
                  <a:gd name="T31" fmla="*/ 727 h 1129"/>
                  <a:gd name="T32" fmla="*/ 846 w 1362"/>
                  <a:gd name="T33" fmla="*/ 727 h 1129"/>
                  <a:gd name="T34" fmla="*/ 846 w 1362"/>
                  <a:gd name="T35" fmla="*/ 398 h 1129"/>
                  <a:gd name="T36" fmla="*/ 517 w 1362"/>
                  <a:gd name="T37" fmla="*/ 398 h 1129"/>
                  <a:gd name="T38" fmla="*/ 517 w 1362"/>
                  <a:gd name="T39" fmla="*/ 727 h 1129"/>
                  <a:gd name="T40" fmla="*/ 1154 w 1362"/>
                  <a:gd name="T41" fmla="*/ 752 h 1129"/>
                  <a:gd name="T42" fmla="*/ 1221 w 1362"/>
                  <a:gd name="T43" fmla="*/ 752 h 1129"/>
                  <a:gd name="T44" fmla="*/ 1221 w 1362"/>
                  <a:gd name="T45" fmla="*/ 378 h 1129"/>
                  <a:gd name="T46" fmla="*/ 1154 w 1362"/>
                  <a:gd name="T47" fmla="*/ 378 h 1129"/>
                  <a:gd name="T48" fmla="*/ 1154 w 1362"/>
                  <a:gd name="T49" fmla="*/ 529 h 1129"/>
                  <a:gd name="T50" fmla="*/ 904 w 1362"/>
                  <a:gd name="T51" fmla="*/ 529 h 1129"/>
                  <a:gd name="T52" fmla="*/ 904 w 1362"/>
                  <a:gd name="T53" fmla="*/ 595 h 1129"/>
                  <a:gd name="T54" fmla="*/ 1154 w 1362"/>
                  <a:gd name="T55" fmla="*/ 595 h 1129"/>
                  <a:gd name="T56" fmla="*/ 1154 w 1362"/>
                  <a:gd name="T57" fmla="*/ 752 h 1129"/>
                  <a:gd name="T58" fmla="*/ 164 w 1362"/>
                  <a:gd name="T59" fmla="*/ 529 h 1129"/>
                  <a:gd name="T60" fmla="*/ 131 w 1362"/>
                  <a:gd name="T61" fmla="*/ 529 h 1129"/>
                  <a:gd name="T62" fmla="*/ 131 w 1362"/>
                  <a:gd name="T63" fmla="*/ 752 h 1129"/>
                  <a:gd name="T64" fmla="*/ 198 w 1362"/>
                  <a:gd name="T65" fmla="*/ 752 h 1129"/>
                  <a:gd name="T66" fmla="*/ 198 w 1362"/>
                  <a:gd name="T67" fmla="*/ 595 h 1129"/>
                  <a:gd name="T68" fmla="*/ 474 w 1362"/>
                  <a:gd name="T69" fmla="*/ 595 h 1129"/>
                  <a:gd name="T70" fmla="*/ 474 w 1362"/>
                  <a:gd name="T71" fmla="*/ 529 h 1129"/>
                  <a:gd name="T72" fmla="*/ 164 w 1362"/>
                  <a:gd name="T73" fmla="*/ 529 h 1129"/>
                  <a:gd name="T74" fmla="*/ 164 w 1362"/>
                  <a:gd name="T75" fmla="*/ 529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2" h="1129">
                    <a:moveTo>
                      <a:pt x="1362" y="0"/>
                    </a:moveTo>
                    <a:lnTo>
                      <a:pt x="1362" y="329"/>
                    </a:lnTo>
                    <a:lnTo>
                      <a:pt x="1033" y="329"/>
                    </a:lnTo>
                    <a:lnTo>
                      <a:pt x="1033" y="0"/>
                    </a:lnTo>
                    <a:lnTo>
                      <a:pt x="1362" y="0"/>
                    </a:lnTo>
                    <a:close/>
                    <a:moveTo>
                      <a:pt x="1033" y="1129"/>
                    </a:moveTo>
                    <a:lnTo>
                      <a:pt x="1362" y="1129"/>
                    </a:lnTo>
                    <a:lnTo>
                      <a:pt x="1362" y="800"/>
                    </a:lnTo>
                    <a:lnTo>
                      <a:pt x="1033" y="800"/>
                    </a:lnTo>
                    <a:lnTo>
                      <a:pt x="1033" y="1129"/>
                    </a:lnTo>
                    <a:close/>
                    <a:moveTo>
                      <a:pt x="0" y="1129"/>
                    </a:moveTo>
                    <a:lnTo>
                      <a:pt x="329" y="1129"/>
                    </a:lnTo>
                    <a:lnTo>
                      <a:pt x="329" y="800"/>
                    </a:lnTo>
                    <a:lnTo>
                      <a:pt x="0" y="800"/>
                    </a:lnTo>
                    <a:lnTo>
                      <a:pt x="0" y="1129"/>
                    </a:lnTo>
                    <a:close/>
                    <a:moveTo>
                      <a:pt x="517" y="727"/>
                    </a:moveTo>
                    <a:lnTo>
                      <a:pt x="846" y="727"/>
                    </a:lnTo>
                    <a:lnTo>
                      <a:pt x="846" y="398"/>
                    </a:lnTo>
                    <a:lnTo>
                      <a:pt x="517" y="398"/>
                    </a:lnTo>
                    <a:lnTo>
                      <a:pt x="517" y="727"/>
                    </a:lnTo>
                    <a:close/>
                    <a:moveTo>
                      <a:pt x="1154" y="752"/>
                    </a:moveTo>
                    <a:lnTo>
                      <a:pt x="1221" y="752"/>
                    </a:lnTo>
                    <a:lnTo>
                      <a:pt x="1221" y="378"/>
                    </a:lnTo>
                    <a:lnTo>
                      <a:pt x="1154" y="378"/>
                    </a:lnTo>
                    <a:lnTo>
                      <a:pt x="1154" y="529"/>
                    </a:lnTo>
                    <a:lnTo>
                      <a:pt x="904" y="529"/>
                    </a:lnTo>
                    <a:lnTo>
                      <a:pt x="904" y="595"/>
                    </a:lnTo>
                    <a:lnTo>
                      <a:pt x="1154" y="595"/>
                    </a:lnTo>
                    <a:lnTo>
                      <a:pt x="1154" y="752"/>
                    </a:lnTo>
                    <a:close/>
                    <a:moveTo>
                      <a:pt x="164" y="529"/>
                    </a:moveTo>
                    <a:lnTo>
                      <a:pt x="131" y="529"/>
                    </a:lnTo>
                    <a:lnTo>
                      <a:pt x="131" y="752"/>
                    </a:lnTo>
                    <a:lnTo>
                      <a:pt x="198" y="752"/>
                    </a:lnTo>
                    <a:lnTo>
                      <a:pt x="198" y="595"/>
                    </a:lnTo>
                    <a:lnTo>
                      <a:pt x="474" y="595"/>
                    </a:lnTo>
                    <a:lnTo>
                      <a:pt x="474" y="529"/>
                    </a:lnTo>
                    <a:lnTo>
                      <a:pt x="164" y="529"/>
                    </a:lnTo>
                    <a:lnTo>
                      <a:pt x="164" y="5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dirty="0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114815" y="613248"/>
                <a:ext cx="223251" cy="1990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31" name="Freeform 13"/>
            <p:cNvSpPr/>
            <p:nvPr/>
          </p:nvSpPr>
          <p:spPr bwMode="auto">
            <a:xfrm flipV="1">
              <a:off x="348763" y="383682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2" name="Freeform 13"/>
            <p:cNvSpPr/>
            <p:nvPr/>
          </p:nvSpPr>
          <p:spPr bwMode="auto">
            <a:xfrm flipV="1">
              <a:off x="572014" y="171247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3" name="Freeform 13"/>
            <p:cNvSpPr/>
            <p:nvPr/>
          </p:nvSpPr>
          <p:spPr bwMode="auto">
            <a:xfrm flipV="1">
              <a:off x="620288" y="597419"/>
              <a:ext cx="313812" cy="36162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grpSp>
        <p:nvGrpSpPr>
          <p:cNvPr id="2" name="组合 1"/>
          <p:cNvGrpSpPr/>
          <p:nvPr userDrawn="1"/>
        </p:nvGrpSpPr>
        <p:grpSpPr>
          <a:xfrm rot="9168719" flipH="1">
            <a:off x="11414776" y="6263438"/>
            <a:ext cx="659058" cy="676614"/>
            <a:chOff x="166743" y="171247"/>
            <a:chExt cx="767357" cy="787796"/>
          </a:xfrm>
        </p:grpSpPr>
        <p:grpSp>
          <p:nvGrpSpPr>
            <p:cNvPr id="3" name="组合 2"/>
            <p:cNvGrpSpPr/>
            <p:nvPr/>
          </p:nvGrpSpPr>
          <p:grpSpPr>
            <a:xfrm>
              <a:off x="166743" y="265716"/>
              <a:ext cx="650915" cy="519000"/>
              <a:chOff x="166743" y="265716"/>
              <a:chExt cx="650915" cy="519000"/>
            </a:xfrm>
          </p:grpSpPr>
          <p:sp>
            <p:nvSpPr>
              <p:cNvPr id="7" name="black-squares-blocks-scheme_39985"/>
              <p:cNvSpPr>
                <a:spLocks noChangeAspect="1"/>
              </p:cNvSpPr>
              <p:nvPr/>
            </p:nvSpPr>
            <p:spPr bwMode="auto">
              <a:xfrm>
                <a:off x="166743" y="265716"/>
                <a:ext cx="609685" cy="504646"/>
              </a:xfrm>
              <a:custGeom>
                <a:avLst/>
                <a:gdLst>
                  <a:gd name="T0" fmla="*/ 1362 w 1362"/>
                  <a:gd name="T1" fmla="*/ 0 h 1129"/>
                  <a:gd name="T2" fmla="*/ 1362 w 1362"/>
                  <a:gd name="T3" fmla="*/ 329 h 1129"/>
                  <a:gd name="T4" fmla="*/ 1033 w 1362"/>
                  <a:gd name="T5" fmla="*/ 329 h 1129"/>
                  <a:gd name="T6" fmla="*/ 1033 w 1362"/>
                  <a:gd name="T7" fmla="*/ 0 h 1129"/>
                  <a:gd name="T8" fmla="*/ 1362 w 1362"/>
                  <a:gd name="T9" fmla="*/ 0 h 1129"/>
                  <a:gd name="T10" fmla="*/ 1033 w 1362"/>
                  <a:gd name="T11" fmla="*/ 1129 h 1129"/>
                  <a:gd name="T12" fmla="*/ 1362 w 1362"/>
                  <a:gd name="T13" fmla="*/ 1129 h 1129"/>
                  <a:gd name="T14" fmla="*/ 1362 w 1362"/>
                  <a:gd name="T15" fmla="*/ 800 h 1129"/>
                  <a:gd name="T16" fmla="*/ 1033 w 1362"/>
                  <a:gd name="T17" fmla="*/ 800 h 1129"/>
                  <a:gd name="T18" fmla="*/ 1033 w 1362"/>
                  <a:gd name="T19" fmla="*/ 1129 h 1129"/>
                  <a:gd name="T20" fmla="*/ 0 w 1362"/>
                  <a:gd name="T21" fmla="*/ 1129 h 1129"/>
                  <a:gd name="T22" fmla="*/ 329 w 1362"/>
                  <a:gd name="T23" fmla="*/ 1129 h 1129"/>
                  <a:gd name="T24" fmla="*/ 329 w 1362"/>
                  <a:gd name="T25" fmla="*/ 800 h 1129"/>
                  <a:gd name="T26" fmla="*/ 0 w 1362"/>
                  <a:gd name="T27" fmla="*/ 800 h 1129"/>
                  <a:gd name="T28" fmla="*/ 0 w 1362"/>
                  <a:gd name="T29" fmla="*/ 1129 h 1129"/>
                  <a:gd name="T30" fmla="*/ 517 w 1362"/>
                  <a:gd name="T31" fmla="*/ 727 h 1129"/>
                  <a:gd name="T32" fmla="*/ 846 w 1362"/>
                  <a:gd name="T33" fmla="*/ 727 h 1129"/>
                  <a:gd name="T34" fmla="*/ 846 w 1362"/>
                  <a:gd name="T35" fmla="*/ 398 h 1129"/>
                  <a:gd name="T36" fmla="*/ 517 w 1362"/>
                  <a:gd name="T37" fmla="*/ 398 h 1129"/>
                  <a:gd name="T38" fmla="*/ 517 w 1362"/>
                  <a:gd name="T39" fmla="*/ 727 h 1129"/>
                  <a:gd name="T40" fmla="*/ 1154 w 1362"/>
                  <a:gd name="T41" fmla="*/ 752 h 1129"/>
                  <a:gd name="T42" fmla="*/ 1221 w 1362"/>
                  <a:gd name="T43" fmla="*/ 752 h 1129"/>
                  <a:gd name="T44" fmla="*/ 1221 w 1362"/>
                  <a:gd name="T45" fmla="*/ 378 h 1129"/>
                  <a:gd name="T46" fmla="*/ 1154 w 1362"/>
                  <a:gd name="T47" fmla="*/ 378 h 1129"/>
                  <a:gd name="T48" fmla="*/ 1154 w 1362"/>
                  <a:gd name="T49" fmla="*/ 529 h 1129"/>
                  <a:gd name="T50" fmla="*/ 904 w 1362"/>
                  <a:gd name="T51" fmla="*/ 529 h 1129"/>
                  <a:gd name="T52" fmla="*/ 904 w 1362"/>
                  <a:gd name="T53" fmla="*/ 595 h 1129"/>
                  <a:gd name="T54" fmla="*/ 1154 w 1362"/>
                  <a:gd name="T55" fmla="*/ 595 h 1129"/>
                  <a:gd name="T56" fmla="*/ 1154 w 1362"/>
                  <a:gd name="T57" fmla="*/ 752 h 1129"/>
                  <a:gd name="T58" fmla="*/ 164 w 1362"/>
                  <a:gd name="T59" fmla="*/ 529 h 1129"/>
                  <a:gd name="T60" fmla="*/ 131 w 1362"/>
                  <a:gd name="T61" fmla="*/ 529 h 1129"/>
                  <a:gd name="T62" fmla="*/ 131 w 1362"/>
                  <a:gd name="T63" fmla="*/ 752 h 1129"/>
                  <a:gd name="T64" fmla="*/ 198 w 1362"/>
                  <a:gd name="T65" fmla="*/ 752 h 1129"/>
                  <a:gd name="T66" fmla="*/ 198 w 1362"/>
                  <a:gd name="T67" fmla="*/ 595 h 1129"/>
                  <a:gd name="T68" fmla="*/ 474 w 1362"/>
                  <a:gd name="T69" fmla="*/ 595 h 1129"/>
                  <a:gd name="T70" fmla="*/ 474 w 1362"/>
                  <a:gd name="T71" fmla="*/ 529 h 1129"/>
                  <a:gd name="T72" fmla="*/ 164 w 1362"/>
                  <a:gd name="T73" fmla="*/ 529 h 1129"/>
                  <a:gd name="T74" fmla="*/ 164 w 1362"/>
                  <a:gd name="T75" fmla="*/ 529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2" h="1129">
                    <a:moveTo>
                      <a:pt x="1362" y="0"/>
                    </a:moveTo>
                    <a:lnTo>
                      <a:pt x="1362" y="329"/>
                    </a:lnTo>
                    <a:lnTo>
                      <a:pt x="1033" y="329"/>
                    </a:lnTo>
                    <a:lnTo>
                      <a:pt x="1033" y="0"/>
                    </a:lnTo>
                    <a:lnTo>
                      <a:pt x="1362" y="0"/>
                    </a:lnTo>
                    <a:close/>
                    <a:moveTo>
                      <a:pt x="1033" y="1129"/>
                    </a:moveTo>
                    <a:lnTo>
                      <a:pt x="1362" y="1129"/>
                    </a:lnTo>
                    <a:lnTo>
                      <a:pt x="1362" y="800"/>
                    </a:lnTo>
                    <a:lnTo>
                      <a:pt x="1033" y="800"/>
                    </a:lnTo>
                    <a:lnTo>
                      <a:pt x="1033" y="1129"/>
                    </a:lnTo>
                    <a:close/>
                    <a:moveTo>
                      <a:pt x="0" y="1129"/>
                    </a:moveTo>
                    <a:lnTo>
                      <a:pt x="329" y="1129"/>
                    </a:lnTo>
                    <a:lnTo>
                      <a:pt x="329" y="800"/>
                    </a:lnTo>
                    <a:lnTo>
                      <a:pt x="0" y="800"/>
                    </a:lnTo>
                    <a:lnTo>
                      <a:pt x="0" y="1129"/>
                    </a:lnTo>
                    <a:close/>
                    <a:moveTo>
                      <a:pt x="517" y="727"/>
                    </a:moveTo>
                    <a:lnTo>
                      <a:pt x="846" y="727"/>
                    </a:lnTo>
                    <a:lnTo>
                      <a:pt x="846" y="398"/>
                    </a:lnTo>
                    <a:lnTo>
                      <a:pt x="517" y="398"/>
                    </a:lnTo>
                    <a:lnTo>
                      <a:pt x="517" y="727"/>
                    </a:lnTo>
                    <a:close/>
                    <a:moveTo>
                      <a:pt x="1154" y="752"/>
                    </a:moveTo>
                    <a:lnTo>
                      <a:pt x="1221" y="752"/>
                    </a:lnTo>
                    <a:lnTo>
                      <a:pt x="1221" y="378"/>
                    </a:lnTo>
                    <a:lnTo>
                      <a:pt x="1154" y="378"/>
                    </a:lnTo>
                    <a:lnTo>
                      <a:pt x="1154" y="529"/>
                    </a:lnTo>
                    <a:lnTo>
                      <a:pt x="904" y="529"/>
                    </a:lnTo>
                    <a:lnTo>
                      <a:pt x="904" y="595"/>
                    </a:lnTo>
                    <a:lnTo>
                      <a:pt x="1154" y="595"/>
                    </a:lnTo>
                    <a:lnTo>
                      <a:pt x="1154" y="752"/>
                    </a:lnTo>
                    <a:close/>
                    <a:moveTo>
                      <a:pt x="164" y="529"/>
                    </a:moveTo>
                    <a:lnTo>
                      <a:pt x="131" y="529"/>
                    </a:lnTo>
                    <a:lnTo>
                      <a:pt x="131" y="752"/>
                    </a:lnTo>
                    <a:lnTo>
                      <a:pt x="198" y="752"/>
                    </a:lnTo>
                    <a:lnTo>
                      <a:pt x="198" y="595"/>
                    </a:lnTo>
                    <a:lnTo>
                      <a:pt x="474" y="595"/>
                    </a:lnTo>
                    <a:lnTo>
                      <a:pt x="474" y="529"/>
                    </a:lnTo>
                    <a:lnTo>
                      <a:pt x="164" y="529"/>
                    </a:lnTo>
                    <a:lnTo>
                      <a:pt x="164" y="5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dirty="0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594407" y="585696"/>
                <a:ext cx="223251" cy="1990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4" name="Freeform 13"/>
            <p:cNvSpPr/>
            <p:nvPr/>
          </p:nvSpPr>
          <p:spPr bwMode="auto">
            <a:xfrm flipV="1">
              <a:off x="348763" y="383682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Freeform 13"/>
            <p:cNvSpPr/>
            <p:nvPr/>
          </p:nvSpPr>
          <p:spPr bwMode="auto">
            <a:xfrm flipV="1">
              <a:off x="572014" y="171247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Freeform 13"/>
            <p:cNvSpPr/>
            <p:nvPr/>
          </p:nvSpPr>
          <p:spPr bwMode="auto">
            <a:xfrm flipV="1">
              <a:off x="620288" y="597419"/>
              <a:ext cx="313812" cy="36162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sp>
        <p:nvSpPr>
          <p:cNvPr id="9" name="矩形 8"/>
          <p:cNvSpPr/>
          <p:nvPr userDrawn="1"/>
        </p:nvSpPr>
        <p:spPr>
          <a:xfrm>
            <a:off x="0" y="6697333"/>
            <a:ext cx="11279370" cy="160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1" name="文本框 20"/>
          <p:cNvSpPr txBox="1"/>
          <p:nvPr userDrawn="1"/>
        </p:nvSpPr>
        <p:spPr>
          <a:xfrm>
            <a:off x="1520899" y="280751"/>
            <a:ext cx="154340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b="1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S</a:t>
            </a:r>
            <a:r>
              <a:rPr lang="zh-CN" altLang="en-US" sz="2800" b="1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trategy</a:t>
            </a:r>
            <a:endParaRPr lang="zh-CN" altLang="en-US" sz="2800" b="1" dirty="0">
              <a:solidFill>
                <a:srgbClr val="AC0000"/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2" name="文本框 21"/>
          <p:cNvSpPr txBox="1"/>
          <p:nvPr userDrawn="1"/>
        </p:nvSpPr>
        <p:spPr>
          <a:xfrm>
            <a:off x="3026254" y="478855"/>
            <a:ext cx="41314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sz="1600" dirty="0">
              <a:ea typeface="Calibri" panose="020F0502020204030204" charset="0"/>
              <a:cs typeface="+mn-lt"/>
            </a:endParaRPr>
          </a:p>
        </p:txBody>
      </p:sp>
      <p:cxnSp>
        <p:nvCxnSpPr>
          <p:cNvPr id="23" name="直接连接符 22"/>
          <p:cNvCxnSpPr/>
          <p:nvPr userDrawn="1"/>
        </p:nvCxnSpPr>
        <p:spPr>
          <a:xfrm>
            <a:off x="5379720" y="633730"/>
            <a:ext cx="6469380" cy="381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 userDrawn="1"/>
        </p:nvSpPr>
        <p:spPr>
          <a:xfrm>
            <a:off x="9758045" y="307975"/>
            <a:ext cx="269748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9253093" y="621052"/>
            <a:ext cx="413141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AC0000"/>
                </a:solidFill>
                <a:ea typeface="Calibri" panose="020F0502020204030204" charset="0"/>
                <a:cs typeface="+mn-lt"/>
              </a:rPr>
              <a:t>Click Add Related Title Text</a:t>
            </a:r>
            <a:endParaRPr lang="zh-CN" altLang="en-US" sz="1400" dirty="0">
              <a:solidFill>
                <a:srgbClr val="AC0000"/>
              </a:solidFill>
              <a:ea typeface="Calibri" panose="020F0502020204030204" charset="0"/>
              <a:cs typeface="+mn-lt"/>
            </a:endParaRPr>
          </a:p>
        </p:txBody>
      </p:sp>
      <p:sp>
        <p:nvSpPr>
          <p:cNvPr id="26" name="Freeform 13"/>
          <p:cNvSpPr/>
          <p:nvPr userDrawn="1"/>
        </p:nvSpPr>
        <p:spPr bwMode="auto">
          <a:xfrm flipH="1" flipV="1">
            <a:off x="1005888" y="246060"/>
            <a:ext cx="511316" cy="589224"/>
          </a:xfrm>
          <a:custGeom>
            <a:avLst/>
            <a:gdLst>
              <a:gd name="T0" fmla="*/ 1874 w 3748"/>
              <a:gd name="T1" fmla="*/ 0 h 4319"/>
              <a:gd name="T2" fmla="*/ 0 w 3748"/>
              <a:gd name="T3" fmla="*/ 1079 h 4319"/>
              <a:gd name="T4" fmla="*/ 0 w 3748"/>
              <a:gd name="T5" fmla="*/ 3240 h 4319"/>
              <a:gd name="T6" fmla="*/ 1874 w 3748"/>
              <a:gd name="T7" fmla="*/ 4319 h 4319"/>
              <a:gd name="T8" fmla="*/ 3748 w 3748"/>
              <a:gd name="T9" fmla="*/ 3240 h 4319"/>
              <a:gd name="T10" fmla="*/ 3748 w 3748"/>
              <a:gd name="T11" fmla="*/ 1079 h 4319"/>
              <a:gd name="T12" fmla="*/ 1874 w 3748"/>
              <a:gd name="T13" fmla="*/ 0 h 4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748" h="4319">
                <a:moveTo>
                  <a:pt x="1874" y="0"/>
                </a:moveTo>
                <a:lnTo>
                  <a:pt x="0" y="1079"/>
                </a:lnTo>
                <a:lnTo>
                  <a:pt x="0" y="3240"/>
                </a:lnTo>
                <a:lnTo>
                  <a:pt x="1874" y="4319"/>
                </a:lnTo>
                <a:lnTo>
                  <a:pt x="3748" y="3240"/>
                </a:lnTo>
                <a:lnTo>
                  <a:pt x="3748" y="1079"/>
                </a:lnTo>
                <a:lnTo>
                  <a:pt x="1874" y="0"/>
                </a:lnTo>
                <a:close/>
              </a:path>
            </a:pathLst>
          </a:custGeom>
          <a:solidFill>
            <a:srgbClr val="AC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7" name="stationery-stacked-papers_29343"/>
          <p:cNvSpPr>
            <a:spLocks noChangeAspect="1"/>
          </p:cNvSpPr>
          <p:nvPr userDrawn="1"/>
        </p:nvSpPr>
        <p:spPr bwMode="auto">
          <a:xfrm>
            <a:off x="1088811" y="398622"/>
            <a:ext cx="359526" cy="238864"/>
          </a:xfrm>
          <a:custGeom>
            <a:avLst/>
            <a:gdLst>
              <a:gd name="connsiteX0" fmla="*/ 0 w 604107"/>
              <a:gd name="connsiteY0" fmla="*/ 379555 h 401360"/>
              <a:gd name="connsiteX1" fmla="*/ 375408 w 604107"/>
              <a:gd name="connsiteY1" fmla="*/ 379555 h 401360"/>
              <a:gd name="connsiteX2" fmla="*/ 375408 w 604107"/>
              <a:gd name="connsiteY2" fmla="*/ 401360 h 401360"/>
              <a:gd name="connsiteX3" fmla="*/ 0 w 604107"/>
              <a:gd name="connsiteY3" fmla="*/ 401360 h 401360"/>
              <a:gd name="connsiteX4" fmla="*/ 593808 w 604107"/>
              <a:gd name="connsiteY4" fmla="*/ 283516 h 401360"/>
              <a:gd name="connsiteX5" fmla="*/ 593808 w 604107"/>
              <a:gd name="connsiteY5" fmla="*/ 305281 h 401360"/>
              <a:gd name="connsiteX6" fmla="*/ 380983 w 604107"/>
              <a:gd name="connsiteY6" fmla="*/ 401360 h 401360"/>
              <a:gd name="connsiteX7" fmla="*/ 380983 w 604107"/>
              <a:gd name="connsiteY7" fmla="*/ 379596 h 401360"/>
              <a:gd name="connsiteX8" fmla="*/ 538457 w 604107"/>
              <a:gd name="connsiteY8" fmla="*/ 275965 h 401360"/>
              <a:gd name="connsiteX9" fmla="*/ 593808 w 604107"/>
              <a:gd name="connsiteY9" fmla="*/ 275965 h 401360"/>
              <a:gd name="connsiteX10" fmla="*/ 375988 w 604107"/>
              <a:gd name="connsiteY10" fmla="*/ 371722 h 401360"/>
              <a:gd name="connsiteX11" fmla="*/ 0 w 604107"/>
              <a:gd name="connsiteY11" fmla="*/ 371722 h 401360"/>
              <a:gd name="connsiteX12" fmla="*/ 141676 w 604107"/>
              <a:gd name="connsiteY12" fmla="*/ 314755 h 401360"/>
              <a:gd name="connsiteX13" fmla="*/ 372833 w 604107"/>
              <a:gd name="connsiteY13" fmla="*/ 351540 h 401360"/>
              <a:gd name="connsiteX14" fmla="*/ 379716 w 604107"/>
              <a:gd name="connsiteY14" fmla="*/ 351540 h 401360"/>
              <a:gd name="connsiteX15" fmla="*/ 153160 w 604107"/>
              <a:gd name="connsiteY15" fmla="*/ 175127 h 401360"/>
              <a:gd name="connsiteX16" fmla="*/ 375148 w 604107"/>
              <a:gd name="connsiteY16" fmla="*/ 311733 h 401360"/>
              <a:gd name="connsiteX17" fmla="*/ 378016 w 604107"/>
              <a:gd name="connsiteY17" fmla="*/ 312019 h 401360"/>
              <a:gd name="connsiteX18" fmla="*/ 557557 w 604107"/>
              <a:gd name="connsiteY18" fmla="*/ 230256 h 401360"/>
              <a:gd name="connsiteX19" fmla="*/ 587528 w 604107"/>
              <a:gd name="connsiteY19" fmla="*/ 230829 h 401360"/>
              <a:gd name="connsiteX20" fmla="*/ 377442 w 604107"/>
              <a:gd name="connsiteY20" fmla="*/ 330921 h 401360"/>
              <a:gd name="connsiteX21" fmla="*/ 40445 w 604107"/>
              <a:gd name="connsiteY21" fmla="*/ 245435 h 401360"/>
              <a:gd name="connsiteX22" fmla="*/ 42166 w 604107"/>
              <a:gd name="connsiteY22" fmla="*/ 225245 h 401360"/>
              <a:gd name="connsiteX23" fmla="*/ 310750 w 604107"/>
              <a:gd name="connsiteY23" fmla="*/ 20564 h 401360"/>
              <a:gd name="connsiteX24" fmla="*/ 308025 w 604107"/>
              <a:gd name="connsiteY24" fmla="*/ 20850 h 401360"/>
              <a:gd name="connsiteX25" fmla="*/ 130338 w 604107"/>
              <a:gd name="connsiteY25" fmla="*/ 63649 h 401360"/>
              <a:gd name="connsiteX26" fmla="*/ 125749 w 604107"/>
              <a:gd name="connsiteY26" fmla="*/ 66941 h 401360"/>
              <a:gd name="connsiteX27" fmla="*/ 126179 w 604107"/>
              <a:gd name="connsiteY27" fmla="*/ 71951 h 401360"/>
              <a:gd name="connsiteX28" fmla="*/ 379444 w 604107"/>
              <a:gd name="connsiteY28" fmla="*/ 272920 h 401360"/>
              <a:gd name="connsiteX29" fmla="*/ 555553 w 604107"/>
              <a:gd name="connsiteY29" fmla="*/ 192618 h 401360"/>
              <a:gd name="connsiteX30" fmla="*/ 324948 w 604107"/>
              <a:gd name="connsiteY30" fmla="*/ 29438 h 401360"/>
              <a:gd name="connsiteX31" fmla="*/ 310750 w 604107"/>
              <a:gd name="connsiteY31" fmla="*/ 20564 h 401360"/>
              <a:gd name="connsiteX32" fmla="*/ 303149 w 604107"/>
              <a:gd name="connsiteY32" fmla="*/ 810 h 401360"/>
              <a:gd name="connsiteX33" fmla="*/ 343448 w 604107"/>
              <a:gd name="connsiteY33" fmla="*/ 20134 h 401360"/>
              <a:gd name="connsiteX34" fmla="*/ 593844 w 604107"/>
              <a:gd name="connsiteY34" fmla="*/ 176300 h 401360"/>
              <a:gd name="connsiteX35" fmla="*/ 603883 w 604107"/>
              <a:gd name="connsiteY35" fmla="*/ 184459 h 401360"/>
              <a:gd name="connsiteX36" fmla="*/ 598003 w 604107"/>
              <a:gd name="connsiteY36" fmla="*/ 196054 h 401360"/>
              <a:gd name="connsiteX37" fmla="*/ 385324 w 604107"/>
              <a:gd name="connsiteY37" fmla="*/ 292816 h 401360"/>
              <a:gd name="connsiteX38" fmla="*/ 381021 w 604107"/>
              <a:gd name="connsiteY38" fmla="*/ 293818 h 401360"/>
              <a:gd name="connsiteX39" fmla="*/ 379731 w 604107"/>
              <a:gd name="connsiteY39" fmla="*/ 293675 h 401360"/>
              <a:gd name="connsiteX40" fmla="*/ 108109 w 604107"/>
              <a:gd name="connsiteY40" fmla="*/ 81684 h 401360"/>
              <a:gd name="connsiteX41" fmla="*/ 106818 w 604107"/>
              <a:gd name="connsiteY41" fmla="*/ 58496 h 401360"/>
              <a:gd name="connsiteX42" fmla="*/ 125605 w 604107"/>
              <a:gd name="connsiteY42" fmla="*/ 43609 h 40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04107" h="401360">
                <a:moveTo>
                  <a:pt x="0" y="379555"/>
                </a:moveTo>
                <a:lnTo>
                  <a:pt x="375408" y="379555"/>
                </a:lnTo>
                <a:lnTo>
                  <a:pt x="375408" y="401360"/>
                </a:lnTo>
                <a:lnTo>
                  <a:pt x="0" y="401360"/>
                </a:lnTo>
                <a:close/>
                <a:moveTo>
                  <a:pt x="593808" y="283516"/>
                </a:moveTo>
                <a:lnTo>
                  <a:pt x="593808" y="305281"/>
                </a:lnTo>
                <a:lnTo>
                  <a:pt x="380983" y="401360"/>
                </a:lnTo>
                <a:lnTo>
                  <a:pt x="380983" y="379596"/>
                </a:lnTo>
                <a:close/>
                <a:moveTo>
                  <a:pt x="538457" y="275965"/>
                </a:moveTo>
                <a:lnTo>
                  <a:pt x="593808" y="275965"/>
                </a:lnTo>
                <a:lnTo>
                  <a:pt x="375988" y="371722"/>
                </a:lnTo>
                <a:lnTo>
                  <a:pt x="0" y="371722"/>
                </a:lnTo>
                <a:lnTo>
                  <a:pt x="141676" y="314755"/>
                </a:lnTo>
                <a:cubicBezTo>
                  <a:pt x="199466" y="334650"/>
                  <a:pt x="276757" y="351540"/>
                  <a:pt x="372833" y="351540"/>
                </a:cubicBezTo>
                <a:lnTo>
                  <a:pt x="379716" y="351540"/>
                </a:lnTo>
                <a:close/>
                <a:moveTo>
                  <a:pt x="153160" y="175127"/>
                </a:moveTo>
                <a:cubicBezTo>
                  <a:pt x="199192" y="232977"/>
                  <a:pt x="272471" y="298416"/>
                  <a:pt x="375148" y="311733"/>
                </a:cubicBezTo>
                <a:lnTo>
                  <a:pt x="378016" y="312019"/>
                </a:lnTo>
                <a:lnTo>
                  <a:pt x="557557" y="230256"/>
                </a:lnTo>
                <a:cubicBezTo>
                  <a:pt x="576199" y="230829"/>
                  <a:pt x="587528" y="230829"/>
                  <a:pt x="587528" y="230829"/>
                </a:cubicBezTo>
                <a:lnTo>
                  <a:pt x="377442" y="330921"/>
                </a:lnTo>
                <a:cubicBezTo>
                  <a:pt x="197041" y="331923"/>
                  <a:pt x="81745" y="271353"/>
                  <a:pt x="40445" y="245435"/>
                </a:cubicBezTo>
                <a:cubicBezTo>
                  <a:pt x="30837" y="239277"/>
                  <a:pt x="31841" y="229970"/>
                  <a:pt x="42166" y="225245"/>
                </a:cubicBezTo>
                <a:close/>
                <a:moveTo>
                  <a:pt x="310750" y="20564"/>
                </a:moveTo>
                <a:cubicBezTo>
                  <a:pt x="309746" y="20564"/>
                  <a:pt x="308885" y="20707"/>
                  <a:pt x="308025" y="20850"/>
                </a:cubicBezTo>
                <a:lnTo>
                  <a:pt x="130338" y="63649"/>
                </a:lnTo>
                <a:cubicBezTo>
                  <a:pt x="128043" y="64078"/>
                  <a:pt x="126322" y="65366"/>
                  <a:pt x="125749" y="66941"/>
                </a:cubicBezTo>
                <a:cubicBezTo>
                  <a:pt x="124888" y="68659"/>
                  <a:pt x="125605" y="70663"/>
                  <a:pt x="126179" y="71951"/>
                </a:cubicBezTo>
                <a:cubicBezTo>
                  <a:pt x="155435" y="125915"/>
                  <a:pt x="238184" y="253023"/>
                  <a:pt x="379444" y="272920"/>
                </a:cubicBezTo>
                <a:lnTo>
                  <a:pt x="555553" y="192618"/>
                </a:lnTo>
                <a:cubicBezTo>
                  <a:pt x="496755" y="182455"/>
                  <a:pt x="384177" y="147529"/>
                  <a:pt x="324948" y="29438"/>
                </a:cubicBezTo>
                <a:cubicBezTo>
                  <a:pt x="322366" y="24285"/>
                  <a:pt x="316486" y="20564"/>
                  <a:pt x="310750" y="20564"/>
                </a:cubicBezTo>
                <a:close/>
                <a:moveTo>
                  <a:pt x="303149" y="810"/>
                </a:moveTo>
                <a:cubicBezTo>
                  <a:pt x="318494" y="-2768"/>
                  <a:pt x="336277" y="5820"/>
                  <a:pt x="343448" y="20134"/>
                </a:cubicBezTo>
                <a:cubicBezTo>
                  <a:pt x="419886" y="172578"/>
                  <a:pt x="592123" y="176300"/>
                  <a:pt x="593844" y="176300"/>
                </a:cubicBezTo>
                <a:cubicBezTo>
                  <a:pt x="598720" y="176300"/>
                  <a:pt x="602879" y="179736"/>
                  <a:pt x="603883" y="184459"/>
                </a:cubicBezTo>
                <a:cubicBezTo>
                  <a:pt x="604887" y="189183"/>
                  <a:pt x="602449" y="194050"/>
                  <a:pt x="598003" y="196054"/>
                </a:cubicBezTo>
                <a:lnTo>
                  <a:pt x="385324" y="292816"/>
                </a:lnTo>
                <a:cubicBezTo>
                  <a:pt x="384033" y="293389"/>
                  <a:pt x="382456" y="293818"/>
                  <a:pt x="381021" y="293818"/>
                </a:cubicBezTo>
                <a:cubicBezTo>
                  <a:pt x="380591" y="293818"/>
                  <a:pt x="380161" y="293675"/>
                  <a:pt x="379731" y="293675"/>
                </a:cubicBezTo>
                <a:cubicBezTo>
                  <a:pt x="227141" y="273922"/>
                  <a:pt x="138943" y="138797"/>
                  <a:pt x="108109" y="81684"/>
                </a:cubicBezTo>
                <a:cubicBezTo>
                  <a:pt x="104094" y="74241"/>
                  <a:pt x="103520" y="65796"/>
                  <a:pt x="106818" y="58496"/>
                </a:cubicBezTo>
                <a:cubicBezTo>
                  <a:pt x="110117" y="51052"/>
                  <a:pt x="117001" y="45613"/>
                  <a:pt x="125605" y="436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 rot="9168719" flipH="1">
            <a:off x="11414776" y="6263438"/>
            <a:ext cx="659058" cy="676614"/>
            <a:chOff x="166743" y="171247"/>
            <a:chExt cx="767357" cy="787796"/>
          </a:xfrm>
        </p:grpSpPr>
        <p:grpSp>
          <p:nvGrpSpPr>
            <p:cNvPr id="3" name="组合 2"/>
            <p:cNvGrpSpPr/>
            <p:nvPr/>
          </p:nvGrpSpPr>
          <p:grpSpPr>
            <a:xfrm>
              <a:off x="166743" y="265716"/>
              <a:ext cx="650915" cy="519000"/>
              <a:chOff x="166743" y="265716"/>
              <a:chExt cx="650915" cy="519000"/>
            </a:xfrm>
          </p:grpSpPr>
          <p:sp>
            <p:nvSpPr>
              <p:cNvPr id="7" name="black-squares-blocks-scheme_39985"/>
              <p:cNvSpPr>
                <a:spLocks noChangeAspect="1"/>
              </p:cNvSpPr>
              <p:nvPr/>
            </p:nvSpPr>
            <p:spPr bwMode="auto">
              <a:xfrm>
                <a:off x="166743" y="265716"/>
                <a:ext cx="609685" cy="504646"/>
              </a:xfrm>
              <a:custGeom>
                <a:avLst/>
                <a:gdLst>
                  <a:gd name="T0" fmla="*/ 1362 w 1362"/>
                  <a:gd name="T1" fmla="*/ 0 h 1129"/>
                  <a:gd name="T2" fmla="*/ 1362 w 1362"/>
                  <a:gd name="T3" fmla="*/ 329 h 1129"/>
                  <a:gd name="T4" fmla="*/ 1033 w 1362"/>
                  <a:gd name="T5" fmla="*/ 329 h 1129"/>
                  <a:gd name="T6" fmla="*/ 1033 w 1362"/>
                  <a:gd name="T7" fmla="*/ 0 h 1129"/>
                  <a:gd name="T8" fmla="*/ 1362 w 1362"/>
                  <a:gd name="T9" fmla="*/ 0 h 1129"/>
                  <a:gd name="T10" fmla="*/ 1033 w 1362"/>
                  <a:gd name="T11" fmla="*/ 1129 h 1129"/>
                  <a:gd name="T12" fmla="*/ 1362 w 1362"/>
                  <a:gd name="T13" fmla="*/ 1129 h 1129"/>
                  <a:gd name="T14" fmla="*/ 1362 w 1362"/>
                  <a:gd name="T15" fmla="*/ 800 h 1129"/>
                  <a:gd name="T16" fmla="*/ 1033 w 1362"/>
                  <a:gd name="T17" fmla="*/ 800 h 1129"/>
                  <a:gd name="T18" fmla="*/ 1033 w 1362"/>
                  <a:gd name="T19" fmla="*/ 1129 h 1129"/>
                  <a:gd name="T20" fmla="*/ 0 w 1362"/>
                  <a:gd name="T21" fmla="*/ 1129 h 1129"/>
                  <a:gd name="T22" fmla="*/ 329 w 1362"/>
                  <a:gd name="T23" fmla="*/ 1129 h 1129"/>
                  <a:gd name="T24" fmla="*/ 329 w 1362"/>
                  <a:gd name="T25" fmla="*/ 800 h 1129"/>
                  <a:gd name="T26" fmla="*/ 0 w 1362"/>
                  <a:gd name="T27" fmla="*/ 800 h 1129"/>
                  <a:gd name="T28" fmla="*/ 0 w 1362"/>
                  <a:gd name="T29" fmla="*/ 1129 h 1129"/>
                  <a:gd name="T30" fmla="*/ 517 w 1362"/>
                  <a:gd name="T31" fmla="*/ 727 h 1129"/>
                  <a:gd name="T32" fmla="*/ 846 w 1362"/>
                  <a:gd name="T33" fmla="*/ 727 h 1129"/>
                  <a:gd name="T34" fmla="*/ 846 w 1362"/>
                  <a:gd name="T35" fmla="*/ 398 h 1129"/>
                  <a:gd name="T36" fmla="*/ 517 w 1362"/>
                  <a:gd name="T37" fmla="*/ 398 h 1129"/>
                  <a:gd name="T38" fmla="*/ 517 w 1362"/>
                  <a:gd name="T39" fmla="*/ 727 h 1129"/>
                  <a:gd name="T40" fmla="*/ 1154 w 1362"/>
                  <a:gd name="T41" fmla="*/ 752 h 1129"/>
                  <a:gd name="T42" fmla="*/ 1221 w 1362"/>
                  <a:gd name="T43" fmla="*/ 752 h 1129"/>
                  <a:gd name="T44" fmla="*/ 1221 w 1362"/>
                  <a:gd name="T45" fmla="*/ 378 h 1129"/>
                  <a:gd name="T46" fmla="*/ 1154 w 1362"/>
                  <a:gd name="T47" fmla="*/ 378 h 1129"/>
                  <a:gd name="T48" fmla="*/ 1154 w 1362"/>
                  <a:gd name="T49" fmla="*/ 529 h 1129"/>
                  <a:gd name="T50" fmla="*/ 904 w 1362"/>
                  <a:gd name="T51" fmla="*/ 529 h 1129"/>
                  <a:gd name="T52" fmla="*/ 904 w 1362"/>
                  <a:gd name="T53" fmla="*/ 595 h 1129"/>
                  <a:gd name="T54" fmla="*/ 1154 w 1362"/>
                  <a:gd name="T55" fmla="*/ 595 h 1129"/>
                  <a:gd name="T56" fmla="*/ 1154 w 1362"/>
                  <a:gd name="T57" fmla="*/ 752 h 1129"/>
                  <a:gd name="T58" fmla="*/ 164 w 1362"/>
                  <a:gd name="T59" fmla="*/ 529 h 1129"/>
                  <a:gd name="T60" fmla="*/ 131 w 1362"/>
                  <a:gd name="T61" fmla="*/ 529 h 1129"/>
                  <a:gd name="T62" fmla="*/ 131 w 1362"/>
                  <a:gd name="T63" fmla="*/ 752 h 1129"/>
                  <a:gd name="T64" fmla="*/ 198 w 1362"/>
                  <a:gd name="T65" fmla="*/ 752 h 1129"/>
                  <a:gd name="T66" fmla="*/ 198 w 1362"/>
                  <a:gd name="T67" fmla="*/ 595 h 1129"/>
                  <a:gd name="T68" fmla="*/ 474 w 1362"/>
                  <a:gd name="T69" fmla="*/ 595 h 1129"/>
                  <a:gd name="T70" fmla="*/ 474 w 1362"/>
                  <a:gd name="T71" fmla="*/ 529 h 1129"/>
                  <a:gd name="T72" fmla="*/ 164 w 1362"/>
                  <a:gd name="T73" fmla="*/ 529 h 1129"/>
                  <a:gd name="T74" fmla="*/ 164 w 1362"/>
                  <a:gd name="T75" fmla="*/ 529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2" h="1129">
                    <a:moveTo>
                      <a:pt x="1362" y="0"/>
                    </a:moveTo>
                    <a:lnTo>
                      <a:pt x="1362" y="329"/>
                    </a:lnTo>
                    <a:lnTo>
                      <a:pt x="1033" y="329"/>
                    </a:lnTo>
                    <a:lnTo>
                      <a:pt x="1033" y="0"/>
                    </a:lnTo>
                    <a:lnTo>
                      <a:pt x="1362" y="0"/>
                    </a:lnTo>
                    <a:close/>
                    <a:moveTo>
                      <a:pt x="1033" y="1129"/>
                    </a:moveTo>
                    <a:lnTo>
                      <a:pt x="1362" y="1129"/>
                    </a:lnTo>
                    <a:lnTo>
                      <a:pt x="1362" y="800"/>
                    </a:lnTo>
                    <a:lnTo>
                      <a:pt x="1033" y="800"/>
                    </a:lnTo>
                    <a:lnTo>
                      <a:pt x="1033" y="1129"/>
                    </a:lnTo>
                    <a:close/>
                    <a:moveTo>
                      <a:pt x="0" y="1129"/>
                    </a:moveTo>
                    <a:lnTo>
                      <a:pt x="329" y="1129"/>
                    </a:lnTo>
                    <a:lnTo>
                      <a:pt x="329" y="800"/>
                    </a:lnTo>
                    <a:lnTo>
                      <a:pt x="0" y="800"/>
                    </a:lnTo>
                    <a:lnTo>
                      <a:pt x="0" y="1129"/>
                    </a:lnTo>
                    <a:close/>
                    <a:moveTo>
                      <a:pt x="517" y="727"/>
                    </a:moveTo>
                    <a:lnTo>
                      <a:pt x="846" y="727"/>
                    </a:lnTo>
                    <a:lnTo>
                      <a:pt x="846" y="398"/>
                    </a:lnTo>
                    <a:lnTo>
                      <a:pt x="517" y="398"/>
                    </a:lnTo>
                    <a:lnTo>
                      <a:pt x="517" y="727"/>
                    </a:lnTo>
                    <a:close/>
                    <a:moveTo>
                      <a:pt x="1154" y="752"/>
                    </a:moveTo>
                    <a:lnTo>
                      <a:pt x="1221" y="752"/>
                    </a:lnTo>
                    <a:lnTo>
                      <a:pt x="1221" y="378"/>
                    </a:lnTo>
                    <a:lnTo>
                      <a:pt x="1154" y="378"/>
                    </a:lnTo>
                    <a:lnTo>
                      <a:pt x="1154" y="529"/>
                    </a:lnTo>
                    <a:lnTo>
                      <a:pt x="904" y="529"/>
                    </a:lnTo>
                    <a:lnTo>
                      <a:pt x="904" y="595"/>
                    </a:lnTo>
                    <a:lnTo>
                      <a:pt x="1154" y="595"/>
                    </a:lnTo>
                    <a:lnTo>
                      <a:pt x="1154" y="752"/>
                    </a:lnTo>
                    <a:close/>
                    <a:moveTo>
                      <a:pt x="164" y="529"/>
                    </a:moveTo>
                    <a:lnTo>
                      <a:pt x="131" y="529"/>
                    </a:lnTo>
                    <a:lnTo>
                      <a:pt x="131" y="752"/>
                    </a:lnTo>
                    <a:lnTo>
                      <a:pt x="198" y="752"/>
                    </a:lnTo>
                    <a:lnTo>
                      <a:pt x="198" y="595"/>
                    </a:lnTo>
                    <a:lnTo>
                      <a:pt x="474" y="595"/>
                    </a:lnTo>
                    <a:lnTo>
                      <a:pt x="474" y="529"/>
                    </a:lnTo>
                    <a:lnTo>
                      <a:pt x="164" y="529"/>
                    </a:lnTo>
                    <a:lnTo>
                      <a:pt x="164" y="5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dirty="0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594407" y="585696"/>
                <a:ext cx="223251" cy="1990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4" name="Freeform 13"/>
            <p:cNvSpPr/>
            <p:nvPr/>
          </p:nvSpPr>
          <p:spPr bwMode="auto">
            <a:xfrm flipV="1">
              <a:off x="348763" y="383682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Freeform 13"/>
            <p:cNvSpPr/>
            <p:nvPr/>
          </p:nvSpPr>
          <p:spPr bwMode="auto">
            <a:xfrm flipV="1">
              <a:off x="572014" y="171247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Freeform 13"/>
            <p:cNvSpPr/>
            <p:nvPr/>
          </p:nvSpPr>
          <p:spPr bwMode="auto">
            <a:xfrm flipV="1">
              <a:off x="620288" y="597419"/>
              <a:ext cx="313812" cy="36162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sp>
        <p:nvSpPr>
          <p:cNvPr id="9" name="矩形 8"/>
          <p:cNvSpPr/>
          <p:nvPr userDrawn="1"/>
        </p:nvSpPr>
        <p:spPr>
          <a:xfrm>
            <a:off x="0" y="6697333"/>
            <a:ext cx="11279370" cy="16028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 rot="9168719" flipV="1">
            <a:off x="-10334" y="-163577"/>
            <a:ext cx="1327426" cy="1362786"/>
            <a:chOff x="166743" y="171247"/>
            <a:chExt cx="767357" cy="787796"/>
          </a:xfrm>
        </p:grpSpPr>
        <p:grpSp>
          <p:nvGrpSpPr>
            <p:cNvPr id="11" name="组合 10"/>
            <p:cNvGrpSpPr/>
            <p:nvPr/>
          </p:nvGrpSpPr>
          <p:grpSpPr>
            <a:xfrm>
              <a:off x="166743" y="265716"/>
              <a:ext cx="650915" cy="519000"/>
              <a:chOff x="166743" y="265716"/>
              <a:chExt cx="650915" cy="519000"/>
            </a:xfrm>
          </p:grpSpPr>
          <p:sp>
            <p:nvSpPr>
              <p:cNvPr id="15" name="black-squares-blocks-scheme_39985"/>
              <p:cNvSpPr>
                <a:spLocks noChangeAspect="1"/>
              </p:cNvSpPr>
              <p:nvPr/>
            </p:nvSpPr>
            <p:spPr bwMode="auto">
              <a:xfrm>
                <a:off x="166743" y="265716"/>
                <a:ext cx="609685" cy="504646"/>
              </a:xfrm>
              <a:custGeom>
                <a:avLst/>
                <a:gdLst>
                  <a:gd name="T0" fmla="*/ 1362 w 1362"/>
                  <a:gd name="T1" fmla="*/ 0 h 1129"/>
                  <a:gd name="T2" fmla="*/ 1362 w 1362"/>
                  <a:gd name="T3" fmla="*/ 329 h 1129"/>
                  <a:gd name="T4" fmla="*/ 1033 w 1362"/>
                  <a:gd name="T5" fmla="*/ 329 h 1129"/>
                  <a:gd name="T6" fmla="*/ 1033 w 1362"/>
                  <a:gd name="T7" fmla="*/ 0 h 1129"/>
                  <a:gd name="T8" fmla="*/ 1362 w 1362"/>
                  <a:gd name="T9" fmla="*/ 0 h 1129"/>
                  <a:gd name="T10" fmla="*/ 1033 w 1362"/>
                  <a:gd name="T11" fmla="*/ 1129 h 1129"/>
                  <a:gd name="T12" fmla="*/ 1362 w 1362"/>
                  <a:gd name="T13" fmla="*/ 1129 h 1129"/>
                  <a:gd name="T14" fmla="*/ 1362 w 1362"/>
                  <a:gd name="T15" fmla="*/ 800 h 1129"/>
                  <a:gd name="T16" fmla="*/ 1033 w 1362"/>
                  <a:gd name="T17" fmla="*/ 800 h 1129"/>
                  <a:gd name="T18" fmla="*/ 1033 w 1362"/>
                  <a:gd name="T19" fmla="*/ 1129 h 1129"/>
                  <a:gd name="T20" fmla="*/ 0 w 1362"/>
                  <a:gd name="T21" fmla="*/ 1129 h 1129"/>
                  <a:gd name="T22" fmla="*/ 329 w 1362"/>
                  <a:gd name="T23" fmla="*/ 1129 h 1129"/>
                  <a:gd name="T24" fmla="*/ 329 w 1362"/>
                  <a:gd name="T25" fmla="*/ 800 h 1129"/>
                  <a:gd name="T26" fmla="*/ 0 w 1362"/>
                  <a:gd name="T27" fmla="*/ 800 h 1129"/>
                  <a:gd name="T28" fmla="*/ 0 w 1362"/>
                  <a:gd name="T29" fmla="*/ 1129 h 1129"/>
                  <a:gd name="T30" fmla="*/ 517 w 1362"/>
                  <a:gd name="T31" fmla="*/ 727 h 1129"/>
                  <a:gd name="T32" fmla="*/ 846 w 1362"/>
                  <a:gd name="T33" fmla="*/ 727 h 1129"/>
                  <a:gd name="T34" fmla="*/ 846 w 1362"/>
                  <a:gd name="T35" fmla="*/ 398 h 1129"/>
                  <a:gd name="T36" fmla="*/ 517 w 1362"/>
                  <a:gd name="T37" fmla="*/ 398 h 1129"/>
                  <a:gd name="T38" fmla="*/ 517 w 1362"/>
                  <a:gd name="T39" fmla="*/ 727 h 1129"/>
                  <a:gd name="T40" fmla="*/ 1154 w 1362"/>
                  <a:gd name="T41" fmla="*/ 752 h 1129"/>
                  <a:gd name="T42" fmla="*/ 1221 w 1362"/>
                  <a:gd name="T43" fmla="*/ 752 h 1129"/>
                  <a:gd name="T44" fmla="*/ 1221 w 1362"/>
                  <a:gd name="T45" fmla="*/ 378 h 1129"/>
                  <a:gd name="T46" fmla="*/ 1154 w 1362"/>
                  <a:gd name="T47" fmla="*/ 378 h 1129"/>
                  <a:gd name="T48" fmla="*/ 1154 w 1362"/>
                  <a:gd name="T49" fmla="*/ 529 h 1129"/>
                  <a:gd name="T50" fmla="*/ 904 w 1362"/>
                  <a:gd name="T51" fmla="*/ 529 h 1129"/>
                  <a:gd name="T52" fmla="*/ 904 w 1362"/>
                  <a:gd name="T53" fmla="*/ 595 h 1129"/>
                  <a:gd name="T54" fmla="*/ 1154 w 1362"/>
                  <a:gd name="T55" fmla="*/ 595 h 1129"/>
                  <a:gd name="T56" fmla="*/ 1154 w 1362"/>
                  <a:gd name="T57" fmla="*/ 752 h 1129"/>
                  <a:gd name="T58" fmla="*/ 164 w 1362"/>
                  <a:gd name="T59" fmla="*/ 529 h 1129"/>
                  <a:gd name="T60" fmla="*/ 131 w 1362"/>
                  <a:gd name="T61" fmla="*/ 529 h 1129"/>
                  <a:gd name="T62" fmla="*/ 131 w 1362"/>
                  <a:gd name="T63" fmla="*/ 752 h 1129"/>
                  <a:gd name="T64" fmla="*/ 198 w 1362"/>
                  <a:gd name="T65" fmla="*/ 752 h 1129"/>
                  <a:gd name="T66" fmla="*/ 198 w 1362"/>
                  <a:gd name="T67" fmla="*/ 595 h 1129"/>
                  <a:gd name="T68" fmla="*/ 474 w 1362"/>
                  <a:gd name="T69" fmla="*/ 595 h 1129"/>
                  <a:gd name="T70" fmla="*/ 474 w 1362"/>
                  <a:gd name="T71" fmla="*/ 529 h 1129"/>
                  <a:gd name="T72" fmla="*/ 164 w 1362"/>
                  <a:gd name="T73" fmla="*/ 529 h 1129"/>
                  <a:gd name="T74" fmla="*/ 164 w 1362"/>
                  <a:gd name="T75" fmla="*/ 529 h 1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62" h="1129">
                    <a:moveTo>
                      <a:pt x="1362" y="0"/>
                    </a:moveTo>
                    <a:lnTo>
                      <a:pt x="1362" y="329"/>
                    </a:lnTo>
                    <a:lnTo>
                      <a:pt x="1033" y="329"/>
                    </a:lnTo>
                    <a:lnTo>
                      <a:pt x="1033" y="0"/>
                    </a:lnTo>
                    <a:lnTo>
                      <a:pt x="1362" y="0"/>
                    </a:lnTo>
                    <a:close/>
                    <a:moveTo>
                      <a:pt x="1033" y="1129"/>
                    </a:moveTo>
                    <a:lnTo>
                      <a:pt x="1362" y="1129"/>
                    </a:lnTo>
                    <a:lnTo>
                      <a:pt x="1362" y="800"/>
                    </a:lnTo>
                    <a:lnTo>
                      <a:pt x="1033" y="800"/>
                    </a:lnTo>
                    <a:lnTo>
                      <a:pt x="1033" y="1129"/>
                    </a:lnTo>
                    <a:close/>
                    <a:moveTo>
                      <a:pt x="0" y="1129"/>
                    </a:moveTo>
                    <a:lnTo>
                      <a:pt x="329" y="1129"/>
                    </a:lnTo>
                    <a:lnTo>
                      <a:pt x="329" y="800"/>
                    </a:lnTo>
                    <a:lnTo>
                      <a:pt x="0" y="800"/>
                    </a:lnTo>
                    <a:lnTo>
                      <a:pt x="0" y="1129"/>
                    </a:lnTo>
                    <a:close/>
                    <a:moveTo>
                      <a:pt x="517" y="727"/>
                    </a:moveTo>
                    <a:lnTo>
                      <a:pt x="846" y="727"/>
                    </a:lnTo>
                    <a:lnTo>
                      <a:pt x="846" y="398"/>
                    </a:lnTo>
                    <a:lnTo>
                      <a:pt x="517" y="398"/>
                    </a:lnTo>
                    <a:lnTo>
                      <a:pt x="517" y="727"/>
                    </a:lnTo>
                    <a:close/>
                    <a:moveTo>
                      <a:pt x="1154" y="752"/>
                    </a:moveTo>
                    <a:lnTo>
                      <a:pt x="1221" y="752"/>
                    </a:lnTo>
                    <a:lnTo>
                      <a:pt x="1221" y="378"/>
                    </a:lnTo>
                    <a:lnTo>
                      <a:pt x="1154" y="378"/>
                    </a:lnTo>
                    <a:lnTo>
                      <a:pt x="1154" y="529"/>
                    </a:lnTo>
                    <a:lnTo>
                      <a:pt x="904" y="529"/>
                    </a:lnTo>
                    <a:lnTo>
                      <a:pt x="904" y="595"/>
                    </a:lnTo>
                    <a:lnTo>
                      <a:pt x="1154" y="595"/>
                    </a:lnTo>
                    <a:lnTo>
                      <a:pt x="1154" y="752"/>
                    </a:lnTo>
                    <a:close/>
                    <a:moveTo>
                      <a:pt x="164" y="529"/>
                    </a:moveTo>
                    <a:lnTo>
                      <a:pt x="131" y="529"/>
                    </a:lnTo>
                    <a:lnTo>
                      <a:pt x="131" y="752"/>
                    </a:lnTo>
                    <a:lnTo>
                      <a:pt x="198" y="752"/>
                    </a:lnTo>
                    <a:lnTo>
                      <a:pt x="198" y="595"/>
                    </a:lnTo>
                    <a:lnTo>
                      <a:pt x="474" y="595"/>
                    </a:lnTo>
                    <a:lnTo>
                      <a:pt x="474" y="529"/>
                    </a:lnTo>
                    <a:lnTo>
                      <a:pt x="164" y="529"/>
                    </a:lnTo>
                    <a:lnTo>
                      <a:pt x="164" y="52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 dirty="0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594407" y="585696"/>
                <a:ext cx="223251" cy="19902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12" name="Freeform 13"/>
            <p:cNvSpPr/>
            <p:nvPr/>
          </p:nvSpPr>
          <p:spPr bwMode="auto">
            <a:xfrm flipV="1">
              <a:off x="348763" y="383682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3" name="Freeform 13"/>
            <p:cNvSpPr/>
            <p:nvPr/>
          </p:nvSpPr>
          <p:spPr bwMode="auto">
            <a:xfrm flipV="1">
              <a:off x="572014" y="171247"/>
              <a:ext cx="245644" cy="283068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4" name="Freeform 13"/>
            <p:cNvSpPr/>
            <p:nvPr/>
          </p:nvSpPr>
          <p:spPr bwMode="auto">
            <a:xfrm flipV="1">
              <a:off x="620288" y="597419"/>
              <a:ext cx="313812" cy="361624"/>
            </a:xfrm>
            <a:custGeom>
              <a:avLst/>
              <a:gdLst>
                <a:gd name="T0" fmla="*/ 1874 w 3748"/>
                <a:gd name="T1" fmla="*/ 0 h 4319"/>
                <a:gd name="T2" fmla="*/ 0 w 3748"/>
                <a:gd name="T3" fmla="*/ 1079 h 4319"/>
                <a:gd name="T4" fmla="*/ 0 w 3748"/>
                <a:gd name="T5" fmla="*/ 3240 h 4319"/>
                <a:gd name="T6" fmla="*/ 1874 w 3748"/>
                <a:gd name="T7" fmla="*/ 4319 h 4319"/>
                <a:gd name="T8" fmla="*/ 3748 w 3748"/>
                <a:gd name="T9" fmla="*/ 3240 h 4319"/>
                <a:gd name="T10" fmla="*/ 3748 w 3748"/>
                <a:gd name="T11" fmla="*/ 1079 h 4319"/>
                <a:gd name="T12" fmla="*/ 1874 w 3748"/>
                <a:gd name="T13" fmla="*/ 0 h 4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8" h="4319">
                  <a:moveTo>
                    <a:pt x="1874" y="0"/>
                  </a:moveTo>
                  <a:lnTo>
                    <a:pt x="0" y="1079"/>
                  </a:lnTo>
                  <a:lnTo>
                    <a:pt x="0" y="3240"/>
                  </a:lnTo>
                  <a:lnTo>
                    <a:pt x="1874" y="4319"/>
                  </a:lnTo>
                  <a:lnTo>
                    <a:pt x="3748" y="3240"/>
                  </a:lnTo>
                  <a:lnTo>
                    <a:pt x="3748" y="107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AC000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74742F3E-182A-4E42-99A7-A84D607325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Calibri" panose="020F0502020204030204" charset="0"/>
                <a:cs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121F91D6-B666-4B05-8BB0-A162590E574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libri" panose="020F0502020204030204" charset="0"/>
          <a:ea typeface="Calibri" panose="020F0502020204030204" charset="0"/>
          <a:cs typeface="Calibri" panose="020F050202020403020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38.xml"/><Relationship Id="rId2" Type="http://schemas.openxmlformats.org/officeDocument/2006/relationships/image" Target="../media/image9.png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39.xml"/><Relationship Id="rId2" Type="http://schemas.openxmlformats.org/officeDocument/2006/relationships/image" Target="../media/image10.png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0.xml"/><Relationship Id="rId2" Type="http://schemas.openxmlformats.org/officeDocument/2006/relationships/image" Target="../media/image11.png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1.xml"/><Relationship Id="rId2" Type="http://schemas.openxmlformats.org/officeDocument/2006/relationships/image" Target="../media/image12.png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2.xml"/><Relationship Id="rId2" Type="http://schemas.openxmlformats.org/officeDocument/2006/relationships/image" Target="../media/image13.png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3.xml"/><Relationship Id="rId2" Type="http://schemas.openxmlformats.org/officeDocument/2006/relationships/image" Target="../media/image14.png"/><Relationship Id="rId1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4.xml"/><Relationship Id="rId2" Type="http://schemas.openxmlformats.org/officeDocument/2006/relationships/image" Target="../media/image15.png"/><Relationship Id="rId1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5.xml"/><Relationship Id="rId2" Type="http://schemas.openxmlformats.org/officeDocument/2006/relationships/image" Target="../media/image16.png"/><Relationship Id="rId1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6.xml"/><Relationship Id="rId2" Type="http://schemas.openxmlformats.org/officeDocument/2006/relationships/image" Target="../media/image17.png"/><Relationship Id="rId1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7.xml"/><Relationship Id="rId2" Type="http://schemas.openxmlformats.org/officeDocument/2006/relationships/image" Target="../media/image18.png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4" Type="http://schemas.openxmlformats.org/officeDocument/2006/relationships/notesSlide" Target="../notesSlides/notesSlide2.xml"/><Relationship Id="rId23" Type="http://schemas.openxmlformats.org/officeDocument/2006/relationships/slideLayout" Target="../slideLayouts/slideLayout2.xml"/><Relationship Id="rId22" Type="http://schemas.openxmlformats.org/officeDocument/2006/relationships/tags" Target="../tags/tag22.xml"/><Relationship Id="rId21" Type="http://schemas.openxmlformats.org/officeDocument/2006/relationships/tags" Target="../tags/tag21.xml"/><Relationship Id="rId20" Type="http://schemas.openxmlformats.org/officeDocument/2006/relationships/tags" Target="../tags/tag20.xml"/><Relationship Id="rId2" Type="http://schemas.openxmlformats.org/officeDocument/2006/relationships/tags" Target="../tags/tag2.xml"/><Relationship Id="rId19" Type="http://schemas.openxmlformats.org/officeDocument/2006/relationships/tags" Target="../tags/tag19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8.xml"/><Relationship Id="rId2" Type="http://schemas.openxmlformats.org/officeDocument/2006/relationships/image" Target="../media/image19.png"/><Relationship Id="rId1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49.xml"/><Relationship Id="rId2" Type="http://schemas.openxmlformats.org/officeDocument/2006/relationships/image" Target="../media/image20.png"/><Relationship Id="rId1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50.xml"/><Relationship Id="rId2" Type="http://schemas.openxmlformats.org/officeDocument/2006/relationships/image" Target="../media/image21.png"/><Relationship Id="rId1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51.xml"/><Relationship Id="rId2" Type="http://schemas.openxmlformats.org/officeDocument/2006/relationships/image" Target="../media/image22.png"/><Relationship Id="rId1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52.xml"/><Relationship Id="rId2" Type="http://schemas.openxmlformats.org/officeDocument/2006/relationships/image" Target="../media/image23.png"/><Relationship Id="rId1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160.xml"/><Relationship Id="rId8" Type="http://schemas.openxmlformats.org/officeDocument/2006/relationships/tags" Target="../tags/tag159.xml"/><Relationship Id="rId7" Type="http://schemas.openxmlformats.org/officeDocument/2006/relationships/tags" Target="../tags/tag158.xml"/><Relationship Id="rId6" Type="http://schemas.openxmlformats.org/officeDocument/2006/relationships/tags" Target="../tags/tag157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1" Type="http://schemas.openxmlformats.org/officeDocument/2006/relationships/notesSlide" Target="../notesSlides/notesSlide26.xml"/><Relationship Id="rId30" Type="http://schemas.openxmlformats.org/officeDocument/2006/relationships/slideLayout" Target="../slideLayouts/slideLayout2.xml"/><Relationship Id="rId3" Type="http://schemas.openxmlformats.org/officeDocument/2006/relationships/tags" Target="../tags/tag154.xml"/><Relationship Id="rId29" Type="http://schemas.openxmlformats.org/officeDocument/2006/relationships/tags" Target="../tags/tag180.xml"/><Relationship Id="rId28" Type="http://schemas.openxmlformats.org/officeDocument/2006/relationships/tags" Target="../tags/tag179.xml"/><Relationship Id="rId27" Type="http://schemas.openxmlformats.org/officeDocument/2006/relationships/tags" Target="../tags/tag178.xml"/><Relationship Id="rId26" Type="http://schemas.openxmlformats.org/officeDocument/2006/relationships/tags" Target="../tags/tag177.xml"/><Relationship Id="rId25" Type="http://schemas.openxmlformats.org/officeDocument/2006/relationships/tags" Target="../tags/tag176.xml"/><Relationship Id="rId24" Type="http://schemas.openxmlformats.org/officeDocument/2006/relationships/tags" Target="../tags/tag175.xml"/><Relationship Id="rId23" Type="http://schemas.openxmlformats.org/officeDocument/2006/relationships/tags" Target="../tags/tag174.xml"/><Relationship Id="rId22" Type="http://schemas.openxmlformats.org/officeDocument/2006/relationships/tags" Target="../tags/tag173.xml"/><Relationship Id="rId21" Type="http://schemas.openxmlformats.org/officeDocument/2006/relationships/tags" Target="../tags/tag172.xml"/><Relationship Id="rId20" Type="http://schemas.openxmlformats.org/officeDocument/2006/relationships/tags" Target="../tags/tag171.xml"/><Relationship Id="rId2" Type="http://schemas.openxmlformats.org/officeDocument/2006/relationships/tags" Target="../tags/tag153.xml"/><Relationship Id="rId19" Type="http://schemas.openxmlformats.org/officeDocument/2006/relationships/tags" Target="../tags/tag170.xml"/><Relationship Id="rId18" Type="http://schemas.openxmlformats.org/officeDocument/2006/relationships/tags" Target="../tags/tag169.xml"/><Relationship Id="rId17" Type="http://schemas.openxmlformats.org/officeDocument/2006/relationships/tags" Target="../tags/tag168.xml"/><Relationship Id="rId16" Type="http://schemas.openxmlformats.org/officeDocument/2006/relationships/tags" Target="../tags/tag167.xml"/><Relationship Id="rId15" Type="http://schemas.openxmlformats.org/officeDocument/2006/relationships/tags" Target="../tags/tag166.xml"/><Relationship Id="rId14" Type="http://schemas.openxmlformats.org/officeDocument/2006/relationships/tags" Target="../tags/tag165.xml"/><Relationship Id="rId13" Type="http://schemas.openxmlformats.org/officeDocument/2006/relationships/tags" Target="../tags/tag164.xml"/><Relationship Id="rId12" Type="http://schemas.openxmlformats.org/officeDocument/2006/relationships/tags" Target="../tags/tag163.xml"/><Relationship Id="rId11" Type="http://schemas.openxmlformats.org/officeDocument/2006/relationships/tags" Target="../tags/tag162.xml"/><Relationship Id="rId10" Type="http://schemas.openxmlformats.org/officeDocument/2006/relationships/tags" Target="../tags/tag161.xml"/><Relationship Id="rId1" Type="http://schemas.openxmlformats.org/officeDocument/2006/relationships/image" Target="../media/image24.jpeg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189.xml"/><Relationship Id="rId8" Type="http://schemas.openxmlformats.org/officeDocument/2006/relationships/tags" Target="../tags/tag188.xml"/><Relationship Id="rId7" Type="http://schemas.openxmlformats.org/officeDocument/2006/relationships/tags" Target="../tags/tag187.xml"/><Relationship Id="rId6" Type="http://schemas.openxmlformats.org/officeDocument/2006/relationships/tags" Target="../tags/tag186.xml"/><Relationship Id="rId5" Type="http://schemas.openxmlformats.org/officeDocument/2006/relationships/tags" Target="../tags/tag185.xml"/><Relationship Id="rId47" Type="http://schemas.openxmlformats.org/officeDocument/2006/relationships/notesSlide" Target="../notesSlides/notesSlide27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225.xml"/><Relationship Id="rId44" Type="http://schemas.openxmlformats.org/officeDocument/2006/relationships/tags" Target="../tags/tag224.xml"/><Relationship Id="rId43" Type="http://schemas.openxmlformats.org/officeDocument/2006/relationships/tags" Target="../tags/tag223.xml"/><Relationship Id="rId42" Type="http://schemas.openxmlformats.org/officeDocument/2006/relationships/tags" Target="../tags/tag222.xml"/><Relationship Id="rId41" Type="http://schemas.openxmlformats.org/officeDocument/2006/relationships/tags" Target="../tags/tag221.xml"/><Relationship Id="rId40" Type="http://schemas.openxmlformats.org/officeDocument/2006/relationships/tags" Target="../tags/tag220.xml"/><Relationship Id="rId4" Type="http://schemas.openxmlformats.org/officeDocument/2006/relationships/tags" Target="../tags/tag184.xml"/><Relationship Id="rId39" Type="http://schemas.openxmlformats.org/officeDocument/2006/relationships/tags" Target="../tags/tag219.xml"/><Relationship Id="rId38" Type="http://schemas.openxmlformats.org/officeDocument/2006/relationships/tags" Target="../tags/tag218.xml"/><Relationship Id="rId37" Type="http://schemas.openxmlformats.org/officeDocument/2006/relationships/tags" Target="../tags/tag217.xml"/><Relationship Id="rId36" Type="http://schemas.openxmlformats.org/officeDocument/2006/relationships/tags" Target="../tags/tag216.xml"/><Relationship Id="rId35" Type="http://schemas.openxmlformats.org/officeDocument/2006/relationships/tags" Target="../tags/tag215.xml"/><Relationship Id="rId34" Type="http://schemas.openxmlformats.org/officeDocument/2006/relationships/tags" Target="../tags/tag214.xml"/><Relationship Id="rId33" Type="http://schemas.openxmlformats.org/officeDocument/2006/relationships/tags" Target="../tags/tag213.xml"/><Relationship Id="rId32" Type="http://schemas.openxmlformats.org/officeDocument/2006/relationships/tags" Target="../tags/tag212.xml"/><Relationship Id="rId31" Type="http://schemas.openxmlformats.org/officeDocument/2006/relationships/tags" Target="../tags/tag211.xml"/><Relationship Id="rId30" Type="http://schemas.openxmlformats.org/officeDocument/2006/relationships/tags" Target="../tags/tag210.xml"/><Relationship Id="rId3" Type="http://schemas.openxmlformats.org/officeDocument/2006/relationships/tags" Target="../tags/tag183.xml"/><Relationship Id="rId29" Type="http://schemas.openxmlformats.org/officeDocument/2006/relationships/tags" Target="../tags/tag209.xml"/><Relationship Id="rId28" Type="http://schemas.openxmlformats.org/officeDocument/2006/relationships/tags" Target="../tags/tag208.xml"/><Relationship Id="rId27" Type="http://schemas.openxmlformats.org/officeDocument/2006/relationships/tags" Target="../tags/tag207.xml"/><Relationship Id="rId26" Type="http://schemas.openxmlformats.org/officeDocument/2006/relationships/tags" Target="../tags/tag206.xml"/><Relationship Id="rId25" Type="http://schemas.openxmlformats.org/officeDocument/2006/relationships/tags" Target="../tags/tag205.xml"/><Relationship Id="rId24" Type="http://schemas.openxmlformats.org/officeDocument/2006/relationships/tags" Target="../tags/tag204.xml"/><Relationship Id="rId23" Type="http://schemas.openxmlformats.org/officeDocument/2006/relationships/tags" Target="../tags/tag203.xml"/><Relationship Id="rId22" Type="http://schemas.openxmlformats.org/officeDocument/2006/relationships/tags" Target="../tags/tag202.xml"/><Relationship Id="rId21" Type="http://schemas.openxmlformats.org/officeDocument/2006/relationships/tags" Target="../tags/tag201.xml"/><Relationship Id="rId20" Type="http://schemas.openxmlformats.org/officeDocument/2006/relationships/tags" Target="../tags/tag200.xml"/><Relationship Id="rId2" Type="http://schemas.openxmlformats.org/officeDocument/2006/relationships/tags" Target="../tags/tag182.xml"/><Relationship Id="rId19" Type="http://schemas.openxmlformats.org/officeDocument/2006/relationships/tags" Target="../tags/tag199.xml"/><Relationship Id="rId18" Type="http://schemas.openxmlformats.org/officeDocument/2006/relationships/tags" Target="../tags/tag198.xml"/><Relationship Id="rId17" Type="http://schemas.openxmlformats.org/officeDocument/2006/relationships/tags" Target="../tags/tag197.xml"/><Relationship Id="rId16" Type="http://schemas.openxmlformats.org/officeDocument/2006/relationships/tags" Target="../tags/tag196.xml"/><Relationship Id="rId15" Type="http://schemas.openxmlformats.org/officeDocument/2006/relationships/tags" Target="../tags/tag195.xml"/><Relationship Id="rId14" Type="http://schemas.openxmlformats.org/officeDocument/2006/relationships/tags" Target="../tags/tag194.xml"/><Relationship Id="rId13" Type="http://schemas.openxmlformats.org/officeDocument/2006/relationships/tags" Target="../tags/tag193.xml"/><Relationship Id="rId12" Type="http://schemas.openxmlformats.org/officeDocument/2006/relationships/tags" Target="../tags/tag192.xml"/><Relationship Id="rId11" Type="http://schemas.openxmlformats.org/officeDocument/2006/relationships/tags" Target="../tags/tag191.xml"/><Relationship Id="rId10" Type="http://schemas.openxmlformats.org/officeDocument/2006/relationships/tags" Target="../tags/tag190.xml"/><Relationship Id="rId1" Type="http://schemas.openxmlformats.org/officeDocument/2006/relationships/tags" Target="../tags/tag181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8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231.xml"/><Relationship Id="rId6" Type="http://schemas.openxmlformats.org/officeDocument/2006/relationships/tags" Target="../tags/tag230.xml"/><Relationship Id="rId5" Type="http://schemas.openxmlformats.org/officeDocument/2006/relationships/tags" Target="../tags/tag229.xml"/><Relationship Id="rId4" Type="http://schemas.openxmlformats.org/officeDocument/2006/relationships/tags" Target="../tags/tag228.xml"/><Relationship Id="rId3" Type="http://schemas.openxmlformats.org/officeDocument/2006/relationships/tags" Target="../tags/tag227.xml"/><Relationship Id="rId2" Type="http://schemas.openxmlformats.org/officeDocument/2006/relationships/tags" Target="../tags/tag226.xml"/><Relationship Id="rId1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2" Type="http://schemas.openxmlformats.org/officeDocument/2006/relationships/notesSlide" Target="../notesSlides/notesSlide5.xml"/><Relationship Id="rId61" Type="http://schemas.openxmlformats.org/officeDocument/2006/relationships/slideLayout" Target="../slideLayouts/slideLayout2.xml"/><Relationship Id="rId60" Type="http://schemas.openxmlformats.org/officeDocument/2006/relationships/tags" Target="../tags/tag79.xml"/><Relationship Id="rId6" Type="http://schemas.openxmlformats.org/officeDocument/2006/relationships/tags" Target="../tags/tag28.xml"/><Relationship Id="rId59" Type="http://schemas.openxmlformats.org/officeDocument/2006/relationships/tags" Target="../tags/tag78.xml"/><Relationship Id="rId58" Type="http://schemas.openxmlformats.org/officeDocument/2006/relationships/tags" Target="../tags/tag77.xml"/><Relationship Id="rId57" Type="http://schemas.openxmlformats.org/officeDocument/2006/relationships/tags" Target="../tags/tag76.xml"/><Relationship Id="rId56" Type="http://schemas.openxmlformats.org/officeDocument/2006/relationships/tags" Target="../tags/tag75.xml"/><Relationship Id="rId55" Type="http://schemas.openxmlformats.org/officeDocument/2006/relationships/tags" Target="../tags/tag74.xml"/><Relationship Id="rId54" Type="http://schemas.openxmlformats.org/officeDocument/2006/relationships/tags" Target="../tags/tag73.xml"/><Relationship Id="rId53" Type="http://schemas.openxmlformats.org/officeDocument/2006/relationships/tags" Target="../tags/tag72.xml"/><Relationship Id="rId52" Type="http://schemas.openxmlformats.org/officeDocument/2006/relationships/tags" Target="../tags/tag71.xml"/><Relationship Id="rId51" Type="http://schemas.openxmlformats.org/officeDocument/2006/relationships/tags" Target="../tags/tag70.xml"/><Relationship Id="rId50" Type="http://schemas.openxmlformats.org/officeDocument/2006/relationships/tags" Target="../tags/tag69.xml"/><Relationship Id="rId5" Type="http://schemas.openxmlformats.org/officeDocument/2006/relationships/tags" Target="../tags/tag27.xml"/><Relationship Id="rId49" Type="http://schemas.openxmlformats.org/officeDocument/2006/relationships/tags" Target="../tags/tag68.xml"/><Relationship Id="rId48" Type="http://schemas.openxmlformats.org/officeDocument/2006/relationships/tags" Target="../tags/tag67.xml"/><Relationship Id="rId47" Type="http://schemas.openxmlformats.org/officeDocument/2006/relationships/tags" Target="../tags/tag66.xml"/><Relationship Id="rId46" Type="http://schemas.openxmlformats.org/officeDocument/2006/relationships/tags" Target="../tags/tag65.xml"/><Relationship Id="rId45" Type="http://schemas.openxmlformats.org/officeDocument/2006/relationships/tags" Target="../tags/tag64.xml"/><Relationship Id="rId44" Type="http://schemas.openxmlformats.org/officeDocument/2006/relationships/image" Target="../media/image6.jpeg"/><Relationship Id="rId43" Type="http://schemas.openxmlformats.org/officeDocument/2006/relationships/tags" Target="../tags/tag63.xml"/><Relationship Id="rId42" Type="http://schemas.openxmlformats.org/officeDocument/2006/relationships/tags" Target="../tags/tag62.xml"/><Relationship Id="rId41" Type="http://schemas.openxmlformats.org/officeDocument/2006/relationships/tags" Target="../tags/tag61.xml"/><Relationship Id="rId40" Type="http://schemas.openxmlformats.org/officeDocument/2006/relationships/tags" Target="../tags/tag60.xml"/><Relationship Id="rId4" Type="http://schemas.openxmlformats.org/officeDocument/2006/relationships/tags" Target="../tags/tag26.xml"/><Relationship Id="rId39" Type="http://schemas.openxmlformats.org/officeDocument/2006/relationships/tags" Target="../tags/tag59.xml"/><Relationship Id="rId38" Type="http://schemas.openxmlformats.org/officeDocument/2006/relationships/tags" Target="../tags/tag58.xml"/><Relationship Id="rId37" Type="http://schemas.openxmlformats.org/officeDocument/2006/relationships/image" Target="../media/image5.jpeg"/><Relationship Id="rId36" Type="http://schemas.openxmlformats.org/officeDocument/2006/relationships/tags" Target="../tags/tag57.xml"/><Relationship Id="rId35" Type="http://schemas.openxmlformats.org/officeDocument/2006/relationships/tags" Target="../tags/tag56.xml"/><Relationship Id="rId34" Type="http://schemas.openxmlformats.org/officeDocument/2006/relationships/tags" Target="../tags/tag55.xml"/><Relationship Id="rId33" Type="http://schemas.openxmlformats.org/officeDocument/2006/relationships/tags" Target="../tags/tag54.xml"/><Relationship Id="rId32" Type="http://schemas.openxmlformats.org/officeDocument/2006/relationships/tags" Target="../tags/tag53.xml"/><Relationship Id="rId31" Type="http://schemas.openxmlformats.org/officeDocument/2006/relationships/tags" Target="../tags/tag52.xml"/><Relationship Id="rId30" Type="http://schemas.openxmlformats.org/officeDocument/2006/relationships/image" Target="../media/image4.jpeg"/><Relationship Id="rId3" Type="http://schemas.openxmlformats.org/officeDocument/2006/relationships/tags" Target="../tags/tag25.xml"/><Relationship Id="rId29" Type="http://schemas.openxmlformats.org/officeDocument/2006/relationships/tags" Target="../tags/tag51.xml"/><Relationship Id="rId28" Type="http://schemas.openxmlformats.org/officeDocument/2006/relationships/tags" Target="../tags/tag50.xml"/><Relationship Id="rId27" Type="http://schemas.openxmlformats.org/officeDocument/2006/relationships/tags" Target="../tags/tag49.xml"/><Relationship Id="rId26" Type="http://schemas.openxmlformats.org/officeDocument/2006/relationships/tags" Target="../tags/tag48.xml"/><Relationship Id="rId25" Type="http://schemas.openxmlformats.org/officeDocument/2006/relationships/tags" Target="../tags/tag47.xml"/><Relationship Id="rId24" Type="http://schemas.openxmlformats.org/officeDocument/2006/relationships/tags" Target="../tags/tag46.xml"/><Relationship Id="rId23" Type="http://schemas.openxmlformats.org/officeDocument/2006/relationships/tags" Target="../tags/tag45.xml"/><Relationship Id="rId22" Type="http://schemas.openxmlformats.org/officeDocument/2006/relationships/tags" Target="../tags/tag44.xml"/><Relationship Id="rId21" Type="http://schemas.openxmlformats.org/officeDocument/2006/relationships/tags" Target="../tags/tag43.xml"/><Relationship Id="rId20" Type="http://schemas.openxmlformats.org/officeDocument/2006/relationships/tags" Target="../tags/tag42.xml"/><Relationship Id="rId2" Type="http://schemas.openxmlformats.org/officeDocument/2006/relationships/tags" Target="../tags/tag24.xml"/><Relationship Id="rId19" Type="http://schemas.openxmlformats.org/officeDocument/2006/relationships/tags" Target="../tags/tag41.xml"/><Relationship Id="rId18" Type="http://schemas.openxmlformats.org/officeDocument/2006/relationships/tags" Target="../tags/tag40.xml"/><Relationship Id="rId17" Type="http://schemas.openxmlformats.org/officeDocument/2006/relationships/tags" Target="../tags/tag39.xml"/><Relationship Id="rId16" Type="http://schemas.openxmlformats.org/officeDocument/2006/relationships/tags" Target="../tags/tag38.xml"/><Relationship Id="rId15" Type="http://schemas.openxmlformats.org/officeDocument/2006/relationships/tags" Target="../tags/tag37.xml"/><Relationship Id="rId14" Type="http://schemas.openxmlformats.org/officeDocument/2006/relationships/tags" Target="../tags/tag36.xml"/><Relationship Id="rId13" Type="http://schemas.openxmlformats.org/officeDocument/2006/relationships/tags" Target="../tags/tag35.xml"/><Relationship Id="rId12" Type="http://schemas.openxmlformats.org/officeDocument/2006/relationships/tags" Target="../tags/tag3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tags" Target="../tags/tag2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87.xml"/><Relationship Id="rId8" Type="http://schemas.openxmlformats.org/officeDocument/2006/relationships/tags" Target="../tags/tag86.xml"/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7" Type="http://schemas.openxmlformats.org/officeDocument/2006/relationships/notesSlide" Target="../notesSlides/notesSlide6.xml"/><Relationship Id="rId16" Type="http://schemas.openxmlformats.org/officeDocument/2006/relationships/slideLayout" Target="../slideLayouts/slideLayout7.xml"/><Relationship Id="rId15" Type="http://schemas.openxmlformats.org/officeDocument/2006/relationships/tags" Target="../tags/tag93.xml"/><Relationship Id="rId14" Type="http://schemas.openxmlformats.org/officeDocument/2006/relationships/tags" Target="../tags/tag92.xml"/><Relationship Id="rId13" Type="http://schemas.openxmlformats.org/officeDocument/2006/relationships/tags" Target="../tags/tag91.xml"/><Relationship Id="rId12" Type="http://schemas.openxmlformats.org/officeDocument/2006/relationships/tags" Target="../tags/tag90.xml"/><Relationship Id="rId11" Type="http://schemas.openxmlformats.org/officeDocument/2006/relationships/tags" Target="../tags/tag89.xml"/><Relationship Id="rId10" Type="http://schemas.openxmlformats.org/officeDocument/2006/relationships/tags" Target="../tags/tag88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02.xml"/><Relationship Id="rId8" Type="http://schemas.openxmlformats.org/officeDocument/2006/relationships/tags" Target="../tags/tag101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5" Type="http://schemas.openxmlformats.org/officeDocument/2006/relationships/notesSlide" Target="../notesSlides/notesSlide8.xml"/><Relationship Id="rId44" Type="http://schemas.openxmlformats.org/officeDocument/2006/relationships/slideLayout" Target="../slideLayouts/slideLayout2.xml"/><Relationship Id="rId43" Type="http://schemas.openxmlformats.org/officeDocument/2006/relationships/tags" Target="../tags/tag136.xml"/><Relationship Id="rId42" Type="http://schemas.openxmlformats.org/officeDocument/2006/relationships/tags" Target="../tags/tag135.xml"/><Relationship Id="rId41" Type="http://schemas.openxmlformats.org/officeDocument/2006/relationships/tags" Target="../tags/tag134.xml"/><Relationship Id="rId40" Type="http://schemas.openxmlformats.org/officeDocument/2006/relationships/tags" Target="../tags/tag133.xml"/><Relationship Id="rId4" Type="http://schemas.openxmlformats.org/officeDocument/2006/relationships/tags" Target="../tags/tag97.xml"/><Relationship Id="rId39" Type="http://schemas.openxmlformats.org/officeDocument/2006/relationships/tags" Target="../tags/tag132.xml"/><Relationship Id="rId38" Type="http://schemas.openxmlformats.org/officeDocument/2006/relationships/tags" Target="../tags/tag131.xml"/><Relationship Id="rId37" Type="http://schemas.openxmlformats.org/officeDocument/2006/relationships/tags" Target="../tags/tag130.xml"/><Relationship Id="rId36" Type="http://schemas.openxmlformats.org/officeDocument/2006/relationships/tags" Target="../tags/tag129.xml"/><Relationship Id="rId35" Type="http://schemas.openxmlformats.org/officeDocument/2006/relationships/tags" Target="../tags/tag128.xml"/><Relationship Id="rId34" Type="http://schemas.openxmlformats.org/officeDocument/2006/relationships/tags" Target="../tags/tag127.xml"/><Relationship Id="rId33" Type="http://schemas.openxmlformats.org/officeDocument/2006/relationships/tags" Target="../tags/tag126.xml"/><Relationship Id="rId32" Type="http://schemas.openxmlformats.org/officeDocument/2006/relationships/tags" Target="../tags/tag125.xml"/><Relationship Id="rId31" Type="http://schemas.openxmlformats.org/officeDocument/2006/relationships/tags" Target="../tags/tag124.xml"/><Relationship Id="rId30" Type="http://schemas.openxmlformats.org/officeDocument/2006/relationships/tags" Target="../tags/tag123.xml"/><Relationship Id="rId3" Type="http://schemas.openxmlformats.org/officeDocument/2006/relationships/tags" Target="../tags/tag96.xml"/><Relationship Id="rId29" Type="http://schemas.openxmlformats.org/officeDocument/2006/relationships/tags" Target="../tags/tag122.xml"/><Relationship Id="rId28" Type="http://schemas.openxmlformats.org/officeDocument/2006/relationships/tags" Target="../tags/tag121.xml"/><Relationship Id="rId27" Type="http://schemas.openxmlformats.org/officeDocument/2006/relationships/tags" Target="../tags/tag120.xml"/><Relationship Id="rId26" Type="http://schemas.openxmlformats.org/officeDocument/2006/relationships/tags" Target="../tags/tag119.xml"/><Relationship Id="rId25" Type="http://schemas.openxmlformats.org/officeDocument/2006/relationships/tags" Target="../tags/tag118.xml"/><Relationship Id="rId24" Type="http://schemas.openxmlformats.org/officeDocument/2006/relationships/tags" Target="../tags/tag117.xml"/><Relationship Id="rId23" Type="http://schemas.openxmlformats.org/officeDocument/2006/relationships/tags" Target="../tags/tag116.xml"/><Relationship Id="rId22" Type="http://schemas.openxmlformats.org/officeDocument/2006/relationships/tags" Target="../tags/tag115.xml"/><Relationship Id="rId21" Type="http://schemas.openxmlformats.org/officeDocument/2006/relationships/tags" Target="../tags/tag114.xml"/><Relationship Id="rId20" Type="http://schemas.openxmlformats.org/officeDocument/2006/relationships/tags" Target="../tags/tag113.xml"/><Relationship Id="rId2" Type="http://schemas.openxmlformats.org/officeDocument/2006/relationships/tags" Target="../tags/tag95.xml"/><Relationship Id="rId19" Type="http://schemas.openxmlformats.org/officeDocument/2006/relationships/tags" Target="../tags/tag112.xml"/><Relationship Id="rId18" Type="http://schemas.openxmlformats.org/officeDocument/2006/relationships/tags" Target="../tags/tag111.xml"/><Relationship Id="rId17" Type="http://schemas.openxmlformats.org/officeDocument/2006/relationships/tags" Target="../tags/tag110.xml"/><Relationship Id="rId16" Type="http://schemas.openxmlformats.org/officeDocument/2006/relationships/tags" Target="../tags/tag109.xml"/><Relationship Id="rId15" Type="http://schemas.openxmlformats.org/officeDocument/2006/relationships/tags" Target="../tags/tag108.xml"/><Relationship Id="rId14" Type="http://schemas.openxmlformats.org/officeDocument/2006/relationships/tags" Target="../tags/tag107.xml"/><Relationship Id="rId13" Type="http://schemas.openxmlformats.org/officeDocument/2006/relationships/tags" Target="../tags/tag106.xml"/><Relationship Id="rId12" Type="http://schemas.openxmlformats.org/officeDocument/2006/relationships/tags" Target="../tags/tag105.xml"/><Relationship Id="rId11" Type="http://schemas.openxmlformats.org/officeDocument/2006/relationships/tags" Target="../tags/tag104.xml"/><Relationship Id="rId10" Type="http://schemas.openxmlformats.org/officeDocument/2006/relationships/tags" Target="../tags/tag103.xml"/><Relationship Id="rId1" Type="http://schemas.openxmlformats.org/officeDocument/2006/relationships/tags" Target="../tags/tag94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137.xml"/><Relationship Id="rId2" Type="http://schemas.openxmlformats.org/officeDocument/2006/relationships/image" Target="../media/image8.png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-9266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4" name="Picture 3" descr="IN-en-20250818-TRIFECTA-perspective_4bd1b66d-bbb6-4bc6-ba8f-ecbba53a1278_lar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2865" y="0"/>
            <a:ext cx="12192000" cy="6858000"/>
          </a:xfrm>
          <a:prstGeom prst="rect">
            <a:avLst/>
          </a:prstGeom>
        </p:spPr>
      </p:pic>
      <p:sp>
        <p:nvSpPr>
          <p:cNvPr id="23" name="副标题 4"/>
          <p:cNvSpPr txBox="1"/>
          <p:nvPr/>
        </p:nvSpPr>
        <p:spPr>
          <a:xfrm>
            <a:off x="572654" y="6532053"/>
            <a:ext cx="11205351" cy="6663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zh-CN" sz="1800" spc="3000" dirty="0">
                <a:solidFill>
                  <a:schemeClr val="bg1">
                    <a:alpha val="35000"/>
                  </a:schemeClr>
                </a:solidFill>
                <a:ea typeface="Calibri" panose="020F0502020204030204" charset="0"/>
                <a:cs typeface="Calibri" panose="020F0502020204030204" charset="0"/>
              </a:rPr>
              <a:t>SUBTITLE HERE</a:t>
            </a:r>
            <a:endParaRPr lang="en-US" altLang="zh-CN" sz="1800" spc="3000" dirty="0">
              <a:solidFill>
                <a:schemeClr val="bg1">
                  <a:alpha val="35000"/>
                </a:schemeClr>
              </a:solidFill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25104" y="1897604"/>
            <a:ext cx="6896854" cy="110680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US" altLang="en-US" sz="6600" b="1" spc="-3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NETFLIX</a:t>
            </a:r>
            <a:r>
              <a:rPr lang="en-US" altLang="en-US" sz="6600" b="1" spc="-3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 Data  </a:t>
            </a:r>
            <a:endParaRPr lang="en-US" altLang="en-US" sz="6600" b="1" spc="-3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1616314" y="2743603"/>
            <a:ext cx="6896854" cy="1106805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pPr algn="r"/>
            <a:r>
              <a:rPr lang="en-US" altLang="en-US" sz="6600" b="1" spc="-3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rPr>
              <a:t>SQL Analysis </a:t>
            </a:r>
            <a:endParaRPr lang="en-US" altLang="en-US" sz="6600" b="1" spc="-3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3348370" y="3909858"/>
            <a:ext cx="5033836" cy="45719"/>
            <a:chOff x="1289065" y="3952568"/>
            <a:chExt cx="5033836" cy="45719"/>
          </a:xfrm>
        </p:grpSpPr>
        <p:sp>
          <p:nvSpPr>
            <p:cNvPr id="39" name="矩形 38"/>
            <p:cNvSpPr/>
            <p:nvPr/>
          </p:nvSpPr>
          <p:spPr>
            <a:xfrm>
              <a:off x="1289065" y="3952568"/>
              <a:ext cx="2516918" cy="4571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805983" y="3952568"/>
              <a:ext cx="2516918" cy="4571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  <p:pic>
        <p:nvPicPr>
          <p:cNvPr id="3" name="钢琴旋律节奏轻快的未来科技感配乐_2分17秒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fade in="250.000000" out="250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752600" y="-1295400"/>
            <a:ext cx="609600" cy="609600"/>
          </a:xfrm>
          <a:prstGeom prst="rect">
            <a:avLst/>
          </a:prstGeom>
        </p:spPr>
      </p:pic>
      <p:pic>
        <p:nvPicPr>
          <p:cNvPr id="6" name="Picture 5" descr="downloa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5620" y="3524250"/>
            <a:ext cx="1560830" cy="156083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00">
        <p:fade/>
      </p:transition>
    </mc:Choice>
    <mc:Fallback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2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7" grpId="0"/>
      <p:bldP spid="3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847725" y="4150995"/>
            <a:ext cx="4055110" cy="130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--1. Count the number of Movies vs TV Shows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type, COUNT(*) 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GROUP BY type;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4" name="Picture 3" descr="Screenshot (77)"/>
          <p:cNvPicPr>
            <a:picLocks noChangeAspect="1"/>
          </p:cNvPicPr>
          <p:nvPr/>
        </p:nvPicPr>
        <p:blipFill>
          <a:blip r:embed="rId2"/>
          <a:srcRect l="18068" t="43352" r="45953" b="15685"/>
          <a:stretch>
            <a:fillRect/>
          </a:stretch>
        </p:blipFill>
        <p:spPr>
          <a:xfrm>
            <a:off x="811530" y="1118235"/>
            <a:ext cx="4386580" cy="28092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847725" y="4150995"/>
            <a:ext cx="5248275" cy="2094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--2. Find the most common rating for movies and TV shows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rating, COUNT(*) AS total_count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GROUP BY rating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ORDER BY total_count DESC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LIMIT 1;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4" name="Picture 3" descr="2"/>
          <p:cNvPicPr>
            <a:picLocks noChangeAspect="1"/>
          </p:cNvPicPr>
          <p:nvPr/>
        </p:nvPicPr>
        <p:blipFill>
          <a:blip r:embed="rId2"/>
          <a:srcRect l="21010" t="25806" r="38578" b="23444"/>
          <a:stretch>
            <a:fillRect/>
          </a:stretch>
        </p:blipFill>
        <p:spPr>
          <a:xfrm>
            <a:off x="514985" y="694690"/>
            <a:ext cx="4926965" cy="3480435"/>
          </a:xfrm>
          <a:prstGeom prst="rect">
            <a:avLst/>
          </a:prstGeom>
        </p:spPr>
      </p:pic>
      <p:sp>
        <p:nvSpPr>
          <p:cNvPr id="6" name="矩形 92"/>
          <p:cNvSpPr>
            <a:spLocks noChangeArrowheads="1"/>
          </p:cNvSpPr>
          <p:nvPr/>
        </p:nvSpPr>
        <p:spPr bwMode="auto">
          <a:xfrm>
            <a:off x="4276090" y="4632325"/>
            <a:ext cx="3347085" cy="2094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noAutofit/>
          </a:bodyPr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type, rating, COUNT(*) AS total_count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GROUP BY type, rating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ORDER BY type, total_count DESC;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847725" y="4648835"/>
            <a:ext cx="5248275" cy="1595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--3. List all movies released in a specific year (e.g., 2020)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* 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release_year = 2020;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3" name="Picture 2" descr="3"/>
          <p:cNvPicPr>
            <a:picLocks noChangeAspect="1"/>
          </p:cNvPicPr>
          <p:nvPr/>
        </p:nvPicPr>
        <p:blipFill>
          <a:blip r:embed="rId2"/>
          <a:srcRect l="18454" t="25498" r="1491" b="5619"/>
          <a:stretch>
            <a:fillRect/>
          </a:stretch>
        </p:blipFill>
        <p:spPr>
          <a:xfrm>
            <a:off x="225425" y="1362075"/>
            <a:ext cx="6701790" cy="32410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847725" y="4150995"/>
            <a:ext cx="5741670" cy="307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--4. Find the top 5 countries with the most content on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TRIM(unnest(string_to_array(country, ','))) AS country,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COUNT(*) AS total_content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country IS NOT NULL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GROUP BY country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ORDER BY total_content DESC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LIMIT 5;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2" name="Picture 1" descr="4"/>
          <p:cNvPicPr>
            <a:picLocks noChangeAspect="1"/>
          </p:cNvPicPr>
          <p:nvPr/>
        </p:nvPicPr>
        <p:blipFill>
          <a:blip r:embed="rId2"/>
          <a:srcRect l="18141" t="25806" r="33781" b="15852"/>
          <a:stretch>
            <a:fillRect/>
          </a:stretch>
        </p:blipFill>
        <p:spPr>
          <a:xfrm>
            <a:off x="317500" y="787400"/>
            <a:ext cx="4994910" cy="34093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847725" y="4888230"/>
            <a:ext cx="5741670" cy="1595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--5. Identify the longest movie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*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type = 'Movie'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ORDER BY SPLIT_PART(duration, ' ', 1)::INT DESC;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3" name="Picture 2" descr="5"/>
          <p:cNvPicPr>
            <a:picLocks noChangeAspect="1"/>
          </p:cNvPicPr>
          <p:nvPr/>
        </p:nvPicPr>
        <p:blipFill>
          <a:blip r:embed="rId2"/>
          <a:srcRect l="18286" t="24593" r="2490" b="6815"/>
          <a:stretch>
            <a:fillRect/>
          </a:stretch>
        </p:blipFill>
        <p:spPr>
          <a:xfrm>
            <a:off x="452120" y="1362075"/>
            <a:ext cx="6858000" cy="33401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847725" y="4888230"/>
            <a:ext cx="5741670" cy="1595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--6. Find content added in the last 5 years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SELECT*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TO_DATE(date_added, 'Month DD, YYYY') &gt;= CURRENT_DATE - INTERVAL '5 years';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2" name="Picture 1" descr="6"/>
          <p:cNvPicPr>
            <a:picLocks noChangeAspect="1"/>
          </p:cNvPicPr>
          <p:nvPr/>
        </p:nvPicPr>
        <p:blipFill>
          <a:blip r:embed="rId2"/>
          <a:srcRect l="21599" t="23250" r="1167" b="8130"/>
          <a:stretch>
            <a:fillRect/>
          </a:stretch>
        </p:blipFill>
        <p:spPr>
          <a:xfrm>
            <a:off x="540385" y="1594485"/>
            <a:ext cx="5697220" cy="28473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847725" y="4888230"/>
            <a:ext cx="5741670" cy="130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--7. Find all the movies/TV shows by director 'Rajiv Chilaka'!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*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director = 'Rajiv Chilaka';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3" name="Picture 2" descr="7"/>
          <p:cNvPicPr>
            <a:picLocks noChangeAspect="1"/>
          </p:cNvPicPr>
          <p:nvPr/>
        </p:nvPicPr>
        <p:blipFill>
          <a:blip r:embed="rId2"/>
          <a:srcRect l="22042" t="23250" b="7213"/>
          <a:stretch>
            <a:fillRect/>
          </a:stretch>
        </p:blipFill>
        <p:spPr>
          <a:xfrm>
            <a:off x="631825" y="1594485"/>
            <a:ext cx="6177280" cy="309943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847725" y="4888230"/>
            <a:ext cx="5741670" cy="130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--8. List all TV shows with more than 5 seasons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* 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type = 'TV Show'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AND CAST(SPLIT_PART(duration, ' ', 1) AS INT) &gt; 5;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2" name="Picture 1" descr="8"/>
          <p:cNvPicPr>
            <a:picLocks noChangeAspect="1"/>
          </p:cNvPicPr>
          <p:nvPr/>
        </p:nvPicPr>
        <p:blipFill>
          <a:blip r:embed="rId2"/>
          <a:srcRect l="18729" t="27472" b="6556"/>
          <a:stretch>
            <a:fillRect/>
          </a:stretch>
        </p:blipFill>
        <p:spPr>
          <a:xfrm>
            <a:off x="552450" y="1647825"/>
            <a:ext cx="6276975" cy="28663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847725" y="4693920"/>
            <a:ext cx="5741670" cy="24803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--9. Count the number of content items in each genre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TRIM(unnest(string_to_array(listed_in, ','))) AS genre,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COUNT(*) AS total_content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GROUP BY genre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ORDER BY total_content DESC;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3" name="Picture 2" descr="9"/>
          <p:cNvPicPr>
            <a:picLocks noChangeAspect="1"/>
          </p:cNvPicPr>
          <p:nvPr/>
        </p:nvPicPr>
        <p:blipFill>
          <a:blip r:embed="rId2"/>
          <a:srcRect l="21526" t="27602" r="36443" b="7833"/>
          <a:stretch>
            <a:fillRect/>
          </a:stretch>
        </p:blipFill>
        <p:spPr>
          <a:xfrm>
            <a:off x="1218565" y="986790"/>
            <a:ext cx="4204970" cy="36334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337185" y="4400550"/>
            <a:ext cx="10198735" cy="2704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--10.Find each year and the average numbers of content release in India on netflix. return top 5 year with highest avg content release!</a:t>
            </a:r>
            <a:endParaRPr lang="en-US" altLang="en-US" sz="14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release_year,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COUNT(*) AS total_content,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ROUND(COUNT(*)::numeric, 2) AS avg_content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country LIKE '%India%'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GROUP BY release_year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ORDER BY avg_content DESC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LIMIT 5;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2" name="Picture 1" descr="10"/>
          <p:cNvPicPr>
            <a:picLocks noChangeAspect="1"/>
          </p:cNvPicPr>
          <p:nvPr/>
        </p:nvPicPr>
        <p:blipFill>
          <a:blip r:embed="rId2"/>
          <a:srcRect l="22042" t="25806" r="22052" b="11139"/>
          <a:stretch>
            <a:fillRect/>
          </a:stretch>
        </p:blipFill>
        <p:spPr>
          <a:xfrm>
            <a:off x="516890" y="784860"/>
            <a:ext cx="5783580" cy="36696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Block Arc 83"/>
          <p:cNvSpPr/>
          <p:nvPr>
            <p:custDataLst>
              <p:tags r:id="rId1"/>
            </p:custDataLst>
          </p:nvPr>
        </p:nvSpPr>
        <p:spPr>
          <a:xfrm>
            <a:off x="5625371" y="2354997"/>
            <a:ext cx="3290285" cy="3290714"/>
          </a:xfrm>
          <a:prstGeom prst="blockArc">
            <a:avLst>
              <a:gd name="adj1" fmla="val 10799501"/>
              <a:gd name="adj2" fmla="val 2383"/>
              <a:gd name="adj3" fmla="val 2890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5" name="Block Arc 84"/>
          <p:cNvSpPr/>
          <p:nvPr>
            <p:custDataLst>
              <p:tags r:id="rId2"/>
            </p:custDataLst>
          </p:nvPr>
        </p:nvSpPr>
        <p:spPr>
          <a:xfrm>
            <a:off x="3277548" y="2354997"/>
            <a:ext cx="3290285" cy="3290714"/>
          </a:xfrm>
          <a:prstGeom prst="blockArc">
            <a:avLst>
              <a:gd name="adj1" fmla="val 10799501"/>
              <a:gd name="adj2" fmla="val 2383"/>
              <a:gd name="adj3" fmla="val 2890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6" name="Block Arc 85"/>
          <p:cNvSpPr/>
          <p:nvPr>
            <p:custDataLst>
              <p:tags r:id="rId3"/>
            </p:custDataLst>
          </p:nvPr>
        </p:nvSpPr>
        <p:spPr>
          <a:xfrm flipV="1">
            <a:off x="3277548" y="2354995"/>
            <a:ext cx="3290285" cy="3290714"/>
          </a:xfrm>
          <a:prstGeom prst="blockArc">
            <a:avLst>
              <a:gd name="adj1" fmla="val 10799501"/>
              <a:gd name="adj2" fmla="val 2383"/>
              <a:gd name="adj3" fmla="val 2890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7" name="Block Arc 86"/>
          <p:cNvSpPr/>
          <p:nvPr>
            <p:custDataLst>
              <p:tags r:id="rId4"/>
            </p:custDataLst>
          </p:nvPr>
        </p:nvSpPr>
        <p:spPr>
          <a:xfrm flipV="1">
            <a:off x="5625371" y="2354995"/>
            <a:ext cx="3290285" cy="3290714"/>
          </a:xfrm>
          <a:prstGeom prst="blockArc">
            <a:avLst>
              <a:gd name="adj1" fmla="val 10799501"/>
              <a:gd name="adj2" fmla="val 2383"/>
              <a:gd name="adj3" fmla="val 2890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8" name="TextBox 87"/>
          <p:cNvSpPr txBox="1"/>
          <p:nvPr>
            <p:custDataLst>
              <p:tags r:id="rId5"/>
            </p:custDataLst>
          </p:nvPr>
        </p:nvSpPr>
        <p:spPr>
          <a:xfrm>
            <a:off x="3470833" y="3467544"/>
            <a:ext cx="5854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01</a:t>
            </a:r>
            <a:endParaRPr lang="en-US" sz="2800" b="1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9" name="TextBox 88"/>
          <p:cNvSpPr txBox="1"/>
          <p:nvPr>
            <p:custDataLst>
              <p:tags r:id="rId6"/>
            </p:custDataLst>
          </p:nvPr>
        </p:nvSpPr>
        <p:spPr>
          <a:xfrm>
            <a:off x="3470833" y="4025505"/>
            <a:ext cx="5854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03</a:t>
            </a:r>
            <a:endParaRPr lang="en-US" sz="2800" b="1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90" name="TextBox 89"/>
          <p:cNvSpPr txBox="1"/>
          <p:nvPr>
            <p:custDataLst>
              <p:tags r:id="rId7"/>
            </p:custDataLst>
          </p:nvPr>
        </p:nvSpPr>
        <p:spPr>
          <a:xfrm>
            <a:off x="8118627" y="3467544"/>
            <a:ext cx="5854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02</a:t>
            </a:r>
            <a:endParaRPr lang="en-US" sz="2800" b="1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91" name="TextBox 90"/>
          <p:cNvSpPr txBox="1"/>
          <p:nvPr>
            <p:custDataLst>
              <p:tags r:id="rId8"/>
            </p:custDataLst>
          </p:nvPr>
        </p:nvSpPr>
        <p:spPr>
          <a:xfrm>
            <a:off x="8118627" y="4025505"/>
            <a:ext cx="5854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04</a:t>
            </a:r>
            <a:endParaRPr lang="en-US" sz="2800" b="1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97" name="Text Placeholder 33"/>
          <p:cNvSpPr txBox="1"/>
          <p:nvPr>
            <p:custDataLst>
              <p:tags r:id="rId9"/>
            </p:custDataLst>
          </p:nvPr>
        </p:nvSpPr>
        <p:spPr>
          <a:xfrm>
            <a:off x="919379" y="2057530"/>
            <a:ext cx="1650123" cy="31701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800" dirty="0">
                <a:solidFill>
                  <a:schemeClr val="accent1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SQL-based analysis of Netflix dataset</a:t>
            </a:r>
            <a:endParaRPr lang="en-US" altLang="en-US" sz="1800" dirty="0">
              <a:solidFill>
                <a:schemeClr val="accent1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98" name="Oval 97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2725626" y="2097140"/>
            <a:ext cx="551920" cy="5519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00" name="Text Placeholder 33"/>
          <p:cNvSpPr txBox="1"/>
          <p:nvPr>
            <p:custDataLst>
              <p:tags r:id="rId11"/>
            </p:custDataLst>
          </p:nvPr>
        </p:nvSpPr>
        <p:spPr>
          <a:xfrm>
            <a:off x="919379" y="5143424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800" dirty="0">
                <a:solidFill>
                  <a:schemeClr val="accent1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Answered 15 real-world business questions</a:t>
            </a:r>
            <a:endParaRPr lang="en-US" altLang="en-US" sz="1800" dirty="0">
              <a:solidFill>
                <a:schemeClr val="accent1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01" name="Oval 100"/>
          <p:cNvSpPr>
            <a:spLocks noChangeAspect="1"/>
          </p:cNvSpPr>
          <p:nvPr>
            <p:custDataLst>
              <p:tags r:id="rId12"/>
            </p:custDataLst>
          </p:nvPr>
        </p:nvSpPr>
        <p:spPr>
          <a:xfrm>
            <a:off x="2725626" y="5172531"/>
            <a:ext cx="551920" cy="5519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02" name="Freeform 101"/>
          <p:cNvSpPr/>
          <p:nvPr/>
        </p:nvSpPr>
        <p:spPr>
          <a:xfrm>
            <a:off x="9386692" y="1648470"/>
            <a:ext cx="43406" cy="344078"/>
          </a:xfrm>
          <a:custGeom>
            <a:avLst/>
            <a:gdLst>
              <a:gd name="connsiteX0" fmla="*/ 25255 w 35466"/>
              <a:gd name="connsiteY0" fmla="*/ 164 h 281102"/>
              <a:gd name="connsiteX1" fmla="*/ 34983 w 35466"/>
              <a:gd name="connsiteY1" fmla="*/ 82849 h 281102"/>
              <a:gd name="connsiteX2" fmla="*/ 10664 w 35466"/>
              <a:gd name="connsiteY2" fmla="*/ 243356 h 281102"/>
              <a:gd name="connsiteX3" fmla="*/ 936 w 35466"/>
              <a:gd name="connsiteY3" fmla="*/ 277402 h 281102"/>
              <a:gd name="connsiteX4" fmla="*/ 936 w 35466"/>
              <a:gd name="connsiteY4" fmla="*/ 180126 h 281102"/>
              <a:gd name="connsiteX5" fmla="*/ 5800 w 35466"/>
              <a:gd name="connsiteY5" fmla="*/ 102304 h 281102"/>
              <a:gd name="connsiteX6" fmla="*/ 25255 w 35466"/>
              <a:gd name="connsiteY6" fmla="*/ 164 h 281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466" h="281102">
                <a:moveTo>
                  <a:pt x="25255" y="164"/>
                </a:moveTo>
                <a:cubicBezTo>
                  <a:pt x="30119" y="-3079"/>
                  <a:pt x="37415" y="42317"/>
                  <a:pt x="34983" y="82849"/>
                </a:cubicBezTo>
                <a:cubicBezTo>
                  <a:pt x="32551" y="123381"/>
                  <a:pt x="16338" y="210931"/>
                  <a:pt x="10664" y="243356"/>
                </a:cubicBezTo>
                <a:cubicBezTo>
                  <a:pt x="4990" y="275781"/>
                  <a:pt x="2557" y="287940"/>
                  <a:pt x="936" y="277402"/>
                </a:cubicBezTo>
                <a:cubicBezTo>
                  <a:pt x="-685" y="266864"/>
                  <a:pt x="125" y="209309"/>
                  <a:pt x="936" y="180126"/>
                </a:cubicBezTo>
                <a:cubicBezTo>
                  <a:pt x="1747" y="150943"/>
                  <a:pt x="1747" y="130676"/>
                  <a:pt x="5800" y="102304"/>
                </a:cubicBezTo>
                <a:cubicBezTo>
                  <a:pt x="9853" y="73932"/>
                  <a:pt x="20391" y="3407"/>
                  <a:pt x="25255" y="1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05" name="Text Placeholder 33"/>
          <p:cNvSpPr txBox="1"/>
          <p:nvPr>
            <p:custDataLst>
              <p:tags r:id="rId13"/>
            </p:custDataLst>
          </p:nvPr>
        </p:nvSpPr>
        <p:spPr>
          <a:xfrm>
            <a:off x="9626386" y="2057528"/>
            <a:ext cx="1563596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800" dirty="0">
                <a:solidFill>
                  <a:schemeClr val="accent6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Focus on Movies, TV Shows, Genres, Ratings, Countries, Actors</a:t>
            </a:r>
            <a:endParaRPr lang="en-US" altLang="en-US" sz="1800" dirty="0">
              <a:solidFill>
                <a:schemeClr val="accent6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06" name="Oval 105"/>
          <p:cNvSpPr>
            <a:spLocks noChangeAspect="1"/>
          </p:cNvSpPr>
          <p:nvPr>
            <p:custDataLst>
              <p:tags r:id="rId14"/>
            </p:custDataLst>
          </p:nvPr>
        </p:nvSpPr>
        <p:spPr>
          <a:xfrm>
            <a:off x="8915655" y="2097140"/>
            <a:ext cx="551920" cy="55199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AU" dirty="0">
              <a:solidFill>
                <a:srgbClr val="FFFFFF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08" name="Text Placeholder 33"/>
          <p:cNvSpPr txBox="1"/>
          <p:nvPr>
            <p:custDataLst>
              <p:tags r:id="rId15"/>
            </p:custDataLst>
          </p:nvPr>
        </p:nvSpPr>
        <p:spPr>
          <a:xfrm>
            <a:off x="9626600" y="5143500"/>
            <a:ext cx="1563370" cy="1125855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800" dirty="0">
                <a:solidFill>
                  <a:schemeClr val="accent5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Useful for streaming platforms, analysts &amp; strategists</a:t>
            </a:r>
            <a:endParaRPr lang="en-US" altLang="en-US" sz="1800" dirty="0">
              <a:solidFill>
                <a:schemeClr val="accent5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  <a:p>
            <a:pPr marL="0" indent="0" algn="ctr">
              <a:buNone/>
            </a:pPr>
            <a:endParaRPr lang="en-US" altLang="en-US" sz="1800" dirty="0">
              <a:solidFill>
                <a:schemeClr val="accent5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09" name="Oval 108"/>
          <p:cNvSpPr>
            <a:spLocks noChangeAspect="1"/>
          </p:cNvSpPr>
          <p:nvPr>
            <p:custDataLst>
              <p:tags r:id="rId16"/>
            </p:custDataLst>
          </p:nvPr>
        </p:nvSpPr>
        <p:spPr>
          <a:xfrm>
            <a:off x="8915655" y="5172531"/>
            <a:ext cx="551920" cy="5519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31" name="Freeform 142"/>
          <p:cNvSpPr/>
          <p:nvPr>
            <p:custDataLst>
              <p:tags r:id="rId17"/>
            </p:custDataLst>
          </p:nvPr>
        </p:nvSpPr>
        <p:spPr bwMode="auto">
          <a:xfrm>
            <a:off x="9045485" y="5329221"/>
            <a:ext cx="292261" cy="238612"/>
          </a:xfrm>
          <a:custGeom>
            <a:avLst/>
            <a:gdLst>
              <a:gd name="T0" fmla="*/ 135 w 135"/>
              <a:gd name="T1" fmla="*/ 49 h 110"/>
              <a:gd name="T2" fmla="*/ 68 w 135"/>
              <a:gd name="T3" fmla="*/ 0 h 110"/>
              <a:gd name="T4" fmla="*/ 0 w 135"/>
              <a:gd name="T5" fmla="*/ 49 h 110"/>
              <a:gd name="T6" fmla="*/ 68 w 135"/>
              <a:gd name="T7" fmla="*/ 99 h 110"/>
              <a:gd name="T8" fmla="*/ 93 w 135"/>
              <a:gd name="T9" fmla="*/ 96 h 110"/>
              <a:gd name="T10" fmla="*/ 121 w 135"/>
              <a:gd name="T11" fmla="*/ 110 h 110"/>
              <a:gd name="T12" fmla="*/ 113 w 135"/>
              <a:gd name="T13" fmla="*/ 86 h 110"/>
              <a:gd name="T14" fmla="*/ 135 w 135"/>
              <a:gd name="T15" fmla="*/ 4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5" h="110">
                <a:moveTo>
                  <a:pt x="135" y="49"/>
                </a:moveTo>
                <a:cubicBezTo>
                  <a:pt x="135" y="22"/>
                  <a:pt x="105" y="0"/>
                  <a:pt x="68" y="0"/>
                </a:cubicBezTo>
                <a:cubicBezTo>
                  <a:pt x="30" y="0"/>
                  <a:pt x="0" y="22"/>
                  <a:pt x="0" y="49"/>
                </a:cubicBezTo>
                <a:cubicBezTo>
                  <a:pt x="0" y="77"/>
                  <a:pt x="30" y="99"/>
                  <a:pt x="68" y="99"/>
                </a:cubicBezTo>
                <a:cubicBezTo>
                  <a:pt x="76" y="99"/>
                  <a:pt x="85" y="98"/>
                  <a:pt x="93" y="96"/>
                </a:cubicBezTo>
                <a:cubicBezTo>
                  <a:pt x="95" y="95"/>
                  <a:pt x="121" y="110"/>
                  <a:pt x="121" y="110"/>
                </a:cubicBezTo>
                <a:cubicBezTo>
                  <a:pt x="113" y="86"/>
                  <a:pt x="113" y="86"/>
                  <a:pt x="113" y="86"/>
                </a:cubicBezTo>
                <a:cubicBezTo>
                  <a:pt x="126" y="77"/>
                  <a:pt x="135" y="64"/>
                  <a:pt x="135" y="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32" name="Freeform 149"/>
          <p:cNvSpPr/>
          <p:nvPr>
            <p:custDataLst>
              <p:tags r:id="rId18"/>
            </p:custDataLst>
          </p:nvPr>
        </p:nvSpPr>
        <p:spPr bwMode="auto">
          <a:xfrm>
            <a:off x="2852696" y="5293453"/>
            <a:ext cx="307172" cy="301247"/>
          </a:xfrm>
          <a:custGeom>
            <a:avLst/>
            <a:gdLst>
              <a:gd name="T0" fmla="*/ 133 w 142"/>
              <a:gd name="T1" fmla="*/ 95 h 139"/>
              <a:gd name="T2" fmla="*/ 106 w 142"/>
              <a:gd name="T3" fmla="*/ 89 h 139"/>
              <a:gd name="T4" fmla="*/ 83 w 142"/>
              <a:gd name="T5" fmla="*/ 67 h 139"/>
              <a:gd name="T6" fmla="*/ 111 w 142"/>
              <a:gd name="T7" fmla="*/ 39 h 139"/>
              <a:gd name="T8" fmla="*/ 119 w 142"/>
              <a:gd name="T9" fmla="*/ 38 h 139"/>
              <a:gd name="T10" fmla="*/ 133 w 142"/>
              <a:gd name="T11" fmla="*/ 16 h 139"/>
              <a:gd name="T12" fmla="*/ 125 w 142"/>
              <a:gd name="T13" fmla="*/ 9 h 139"/>
              <a:gd name="T14" fmla="*/ 104 w 142"/>
              <a:gd name="T15" fmla="*/ 23 h 139"/>
              <a:gd name="T16" fmla="*/ 103 w 142"/>
              <a:gd name="T17" fmla="*/ 30 h 139"/>
              <a:gd name="T18" fmla="*/ 75 w 142"/>
              <a:gd name="T19" fmla="*/ 58 h 139"/>
              <a:gd name="T20" fmla="*/ 51 w 142"/>
              <a:gd name="T21" fmla="*/ 34 h 139"/>
              <a:gd name="T22" fmla="*/ 45 w 142"/>
              <a:gd name="T23" fmla="*/ 7 h 139"/>
              <a:gd name="T24" fmla="*/ 29 w 142"/>
              <a:gd name="T25" fmla="*/ 0 h 139"/>
              <a:gd name="T26" fmla="*/ 39 w 142"/>
              <a:gd name="T27" fmla="*/ 10 h 139"/>
              <a:gd name="T28" fmla="*/ 35 w 142"/>
              <a:gd name="T29" fmla="*/ 27 h 139"/>
              <a:gd name="T30" fmla="*/ 18 w 142"/>
              <a:gd name="T31" fmla="*/ 32 h 139"/>
              <a:gd name="T32" fmla="*/ 3 w 142"/>
              <a:gd name="T33" fmla="*/ 17 h 139"/>
              <a:gd name="T34" fmla="*/ 9 w 142"/>
              <a:gd name="T35" fmla="*/ 43 h 139"/>
              <a:gd name="T36" fmla="*/ 37 w 142"/>
              <a:gd name="T37" fmla="*/ 48 h 139"/>
              <a:gd name="T38" fmla="*/ 58 w 142"/>
              <a:gd name="T39" fmla="*/ 70 h 139"/>
              <a:gd name="T40" fmla="*/ 12 w 142"/>
              <a:gd name="T41" fmla="*/ 115 h 139"/>
              <a:gd name="T42" fmla="*/ 12 w 142"/>
              <a:gd name="T43" fmla="*/ 129 h 139"/>
              <a:gd name="T44" fmla="*/ 13 w 142"/>
              <a:gd name="T45" fmla="*/ 130 h 139"/>
              <a:gd name="T46" fmla="*/ 26 w 142"/>
              <a:gd name="T47" fmla="*/ 130 h 139"/>
              <a:gd name="T48" fmla="*/ 72 w 142"/>
              <a:gd name="T49" fmla="*/ 84 h 139"/>
              <a:gd name="T50" fmla="*/ 92 w 142"/>
              <a:gd name="T51" fmla="*/ 103 h 139"/>
              <a:gd name="T52" fmla="*/ 97 w 142"/>
              <a:gd name="T53" fmla="*/ 131 h 139"/>
              <a:gd name="T54" fmla="*/ 119 w 142"/>
              <a:gd name="T55" fmla="*/ 138 h 139"/>
              <a:gd name="T56" fmla="*/ 105 w 142"/>
              <a:gd name="T57" fmla="*/ 124 h 139"/>
              <a:gd name="T58" fmla="*/ 109 w 142"/>
              <a:gd name="T59" fmla="*/ 110 h 139"/>
              <a:gd name="T60" fmla="*/ 123 w 142"/>
              <a:gd name="T61" fmla="*/ 106 h 139"/>
              <a:gd name="T62" fmla="*/ 139 w 142"/>
              <a:gd name="T63" fmla="*/ 122 h 139"/>
              <a:gd name="T64" fmla="*/ 133 w 142"/>
              <a:gd name="T65" fmla="*/ 95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2" h="139">
                <a:moveTo>
                  <a:pt x="133" y="95"/>
                </a:moveTo>
                <a:cubicBezTo>
                  <a:pt x="126" y="87"/>
                  <a:pt x="115" y="86"/>
                  <a:pt x="106" y="89"/>
                </a:cubicBezTo>
                <a:cubicBezTo>
                  <a:pt x="83" y="67"/>
                  <a:pt x="83" y="67"/>
                  <a:pt x="83" y="67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33" y="16"/>
                  <a:pt x="133" y="16"/>
                  <a:pt x="133" y="16"/>
                </a:cubicBezTo>
                <a:cubicBezTo>
                  <a:pt x="125" y="9"/>
                  <a:pt x="125" y="9"/>
                  <a:pt x="125" y="9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75" y="58"/>
                  <a:pt x="75" y="58"/>
                  <a:pt x="75" y="58"/>
                </a:cubicBezTo>
                <a:cubicBezTo>
                  <a:pt x="51" y="34"/>
                  <a:pt x="51" y="34"/>
                  <a:pt x="51" y="34"/>
                </a:cubicBezTo>
                <a:cubicBezTo>
                  <a:pt x="54" y="25"/>
                  <a:pt x="52" y="14"/>
                  <a:pt x="45" y="7"/>
                </a:cubicBezTo>
                <a:cubicBezTo>
                  <a:pt x="41" y="2"/>
                  <a:pt x="35" y="0"/>
                  <a:pt x="29" y="0"/>
                </a:cubicBezTo>
                <a:cubicBezTo>
                  <a:pt x="39" y="10"/>
                  <a:pt x="39" y="10"/>
                  <a:pt x="39" y="10"/>
                </a:cubicBezTo>
                <a:cubicBezTo>
                  <a:pt x="35" y="27"/>
                  <a:pt x="35" y="27"/>
                  <a:pt x="35" y="27"/>
                </a:cubicBezTo>
                <a:cubicBezTo>
                  <a:pt x="18" y="32"/>
                  <a:pt x="18" y="32"/>
                  <a:pt x="18" y="32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26"/>
                  <a:pt x="3" y="36"/>
                  <a:pt x="9" y="43"/>
                </a:cubicBezTo>
                <a:cubicBezTo>
                  <a:pt x="17" y="50"/>
                  <a:pt x="28" y="52"/>
                  <a:pt x="37" y="48"/>
                </a:cubicBezTo>
                <a:cubicBezTo>
                  <a:pt x="58" y="70"/>
                  <a:pt x="58" y="70"/>
                  <a:pt x="58" y="70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9" y="119"/>
                  <a:pt x="9" y="125"/>
                  <a:pt x="12" y="129"/>
                </a:cubicBezTo>
                <a:cubicBezTo>
                  <a:pt x="13" y="130"/>
                  <a:pt x="13" y="130"/>
                  <a:pt x="13" y="130"/>
                </a:cubicBezTo>
                <a:cubicBezTo>
                  <a:pt x="17" y="133"/>
                  <a:pt x="23" y="133"/>
                  <a:pt x="26" y="130"/>
                </a:cubicBezTo>
                <a:cubicBezTo>
                  <a:pt x="72" y="84"/>
                  <a:pt x="72" y="84"/>
                  <a:pt x="72" y="84"/>
                </a:cubicBezTo>
                <a:cubicBezTo>
                  <a:pt x="92" y="103"/>
                  <a:pt x="92" y="103"/>
                  <a:pt x="92" y="103"/>
                </a:cubicBezTo>
                <a:cubicBezTo>
                  <a:pt x="88" y="112"/>
                  <a:pt x="90" y="123"/>
                  <a:pt x="97" y="131"/>
                </a:cubicBezTo>
                <a:cubicBezTo>
                  <a:pt x="103" y="136"/>
                  <a:pt x="111" y="139"/>
                  <a:pt x="119" y="138"/>
                </a:cubicBezTo>
                <a:cubicBezTo>
                  <a:pt x="105" y="124"/>
                  <a:pt x="105" y="124"/>
                  <a:pt x="105" y="124"/>
                </a:cubicBezTo>
                <a:cubicBezTo>
                  <a:pt x="109" y="110"/>
                  <a:pt x="109" y="110"/>
                  <a:pt x="109" y="110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39" y="122"/>
                  <a:pt x="139" y="122"/>
                  <a:pt x="139" y="122"/>
                </a:cubicBezTo>
                <a:cubicBezTo>
                  <a:pt x="142" y="113"/>
                  <a:pt x="140" y="102"/>
                  <a:pt x="133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33" name="组合 32"/>
          <p:cNvGrpSpPr/>
          <p:nvPr>
            <p:custDataLst>
              <p:tags r:id="rId19"/>
            </p:custDataLst>
          </p:nvPr>
        </p:nvGrpSpPr>
        <p:grpSpPr>
          <a:xfrm>
            <a:off x="9026099" y="2258405"/>
            <a:ext cx="311646" cy="193872"/>
            <a:chOff x="8292784" y="1202455"/>
            <a:chExt cx="311687" cy="193872"/>
          </a:xfrm>
        </p:grpSpPr>
        <p:sp>
          <p:nvSpPr>
            <p:cNvPr id="34" name="Freeform 151"/>
            <p:cNvSpPr/>
            <p:nvPr>
              <p:custDataLst>
                <p:tags r:id="rId20"/>
              </p:custDataLst>
            </p:nvPr>
          </p:nvSpPr>
          <p:spPr bwMode="auto">
            <a:xfrm>
              <a:off x="8297258" y="1202455"/>
              <a:ext cx="299756" cy="123780"/>
            </a:xfrm>
            <a:custGeom>
              <a:avLst/>
              <a:gdLst>
                <a:gd name="T0" fmla="*/ 135 w 139"/>
                <a:gd name="T1" fmla="*/ 0 h 57"/>
                <a:gd name="T2" fmla="*/ 4 w 139"/>
                <a:gd name="T3" fmla="*/ 0 h 57"/>
                <a:gd name="T4" fmla="*/ 0 w 139"/>
                <a:gd name="T5" fmla="*/ 1 h 57"/>
                <a:gd name="T6" fmla="*/ 65 w 139"/>
                <a:gd name="T7" fmla="*/ 55 h 57"/>
                <a:gd name="T8" fmla="*/ 74 w 139"/>
                <a:gd name="T9" fmla="*/ 55 h 57"/>
                <a:gd name="T10" fmla="*/ 139 w 139"/>
                <a:gd name="T11" fmla="*/ 1 h 57"/>
                <a:gd name="T12" fmla="*/ 135 w 13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57">
                  <a:moveTo>
                    <a:pt x="13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65" y="55"/>
                    <a:pt x="65" y="55"/>
                    <a:pt x="65" y="55"/>
                  </a:cubicBezTo>
                  <a:cubicBezTo>
                    <a:pt x="68" y="57"/>
                    <a:pt x="72" y="57"/>
                    <a:pt x="74" y="55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8" y="0"/>
                    <a:pt x="137" y="0"/>
                    <a:pt x="1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35" name="Freeform 152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8292784" y="1221842"/>
              <a:ext cx="311687" cy="174485"/>
            </a:xfrm>
            <a:custGeom>
              <a:avLst/>
              <a:gdLst>
                <a:gd name="T0" fmla="*/ 77 w 144"/>
                <a:gd name="T1" fmla="*/ 55 h 81"/>
                <a:gd name="T2" fmla="*/ 67 w 144"/>
                <a:gd name="T3" fmla="*/ 55 h 81"/>
                <a:gd name="T4" fmla="*/ 0 w 144"/>
                <a:gd name="T5" fmla="*/ 0 h 81"/>
                <a:gd name="T6" fmla="*/ 0 w 144"/>
                <a:gd name="T7" fmla="*/ 74 h 81"/>
                <a:gd name="T8" fmla="*/ 6 w 144"/>
                <a:gd name="T9" fmla="*/ 81 h 81"/>
                <a:gd name="T10" fmla="*/ 137 w 144"/>
                <a:gd name="T11" fmla="*/ 81 h 81"/>
                <a:gd name="T12" fmla="*/ 144 w 144"/>
                <a:gd name="T13" fmla="*/ 74 h 81"/>
                <a:gd name="T14" fmla="*/ 144 w 144"/>
                <a:gd name="T15" fmla="*/ 0 h 81"/>
                <a:gd name="T16" fmla="*/ 77 w 144"/>
                <a:gd name="T17" fmla="*/ 55 h 81"/>
                <a:gd name="T18" fmla="*/ 41 w 144"/>
                <a:gd name="T19" fmla="*/ 45 h 81"/>
                <a:gd name="T20" fmla="*/ 10 w 144"/>
                <a:gd name="T21" fmla="*/ 75 h 81"/>
                <a:gd name="T22" fmla="*/ 8 w 144"/>
                <a:gd name="T23" fmla="*/ 76 h 81"/>
                <a:gd name="T24" fmla="*/ 6 w 144"/>
                <a:gd name="T25" fmla="*/ 75 h 81"/>
                <a:gd name="T26" fmla="*/ 6 w 144"/>
                <a:gd name="T27" fmla="*/ 71 h 81"/>
                <a:gd name="T28" fmla="*/ 37 w 144"/>
                <a:gd name="T29" fmla="*/ 41 h 81"/>
                <a:gd name="T30" fmla="*/ 41 w 144"/>
                <a:gd name="T31" fmla="*/ 41 h 81"/>
                <a:gd name="T32" fmla="*/ 41 w 144"/>
                <a:gd name="T33" fmla="*/ 45 h 81"/>
                <a:gd name="T34" fmla="*/ 138 w 144"/>
                <a:gd name="T35" fmla="*/ 75 h 81"/>
                <a:gd name="T36" fmla="*/ 136 w 144"/>
                <a:gd name="T37" fmla="*/ 76 h 81"/>
                <a:gd name="T38" fmla="*/ 134 w 144"/>
                <a:gd name="T39" fmla="*/ 75 h 81"/>
                <a:gd name="T40" fmla="*/ 102 w 144"/>
                <a:gd name="T41" fmla="*/ 45 h 81"/>
                <a:gd name="T42" fmla="*/ 102 w 144"/>
                <a:gd name="T43" fmla="*/ 41 h 81"/>
                <a:gd name="T44" fmla="*/ 106 w 144"/>
                <a:gd name="T45" fmla="*/ 41 h 81"/>
                <a:gd name="T46" fmla="*/ 138 w 144"/>
                <a:gd name="T47" fmla="*/ 71 h 81"/>
                <a:gd name="T48" fmla="*/ 138 w 144"/>
                <a:gd name="T49" fmla="*/ 7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4" h="81">
                  <a:moveTo>
                    <a:pt x="77" y="55"/>
                  </a:moveTo>
                  <a:cubicBezTo>
                    <a:pt x="74" y="57"/>
                    <a:pt x="69" y="57"/>
                    <a:pt x="67" y="5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8"/>
                    <a:pt x="3" y="81"/>
                    <a:pt x="6" y="81"/>
                  </a:cubicBezTo>
                  <a:cubicBezTo>
                    <a:pt x="137" y="81"/>
                    <a:pt x="137" y="81"/>
                    <a:pt x="137" y="81"/>
                  </a:cubicBezTo>
                  <a:cubicBezTo>
                    <a:pt x="141" y="81"/>
                    <a:pt x="144" y="78"/>
                    <a:pt x="144" y="74"/>
                  </a:cubicBezTo>
                  <a:cubicBezTo>
                    <a:pt x="144" y="0"/>
                    <a:pt x="144" y="0"/>
                    <a:pt x="144" y="0"/>
                  </a:cubicBezTo>
                  <a:lnTo>
                    <a:pt x="77" y="55"/>
                  </a:lnTo>
                  <a:close/>
                  <a:moveTo>
                    <a:pt x="41" y="45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9" y="75"/>
                    <a:pt x="8" y="76"/>
                    <a:pt x="8" y="76"/>
                  </a:cubicBezTo>
                  <a:cubicBezTo>
                    <a:pt x="7" y="76"/>
                    <a:pt x="6" y="75"/>
                    <a:pt x="6" y="75"/>
                  </a:cubicBezTo>
                  <a:cubicBezTo>
                    <a:pt x="5" y="74"/>
                    <a:pt x="5" y="72"/>
                    <a:pt x="6" y="7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40" y="40"/>
                    <a:pt x="41" y="41"/>
                  </a:cubicBezTo>
                  <a:cubicBezTo>
                    <a:pt x="42" y="42"/>
                    <a:pt x="42" y="44"/>
                    <a:pt x="41" y="45"/>
                  </a:cubicBezTo>
                  <a:close/>
                  <a:moveTo>
                    <a:pt x="138" y="75"/>
                  </a:moveTo>
                  <a:cubicBezTo>
                    <a:pt x="137" y="75"/>
                    <a:pt x="136" y="76"/>
                    <a:pt x="136" y="76"/>
                  </a:cubicBezTo>
                  <a:cubicBezTo>
                    <a:pt x="135" y="76"/>
                    <a:pt x="134" y="75"/>
                    <a:pt x="134" y="7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4"/>
                    <a:pt x="101" y="42"/>
                    <a:pt x="102" y="41"/>
                  </a:cubicBezTo>
                  <a:cubicBezTo>
                    <a:pt x="103" y="40"/>
                    <a:pt x="105" y="40"/>
                    <a:pt x="106" y="41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9" y="72"/>
                    <a:pt x="139" y="74"/>
                    <a:pt x="138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36" name="Freeform 116"/>
          <p:cNvSpPr>
            <a:spLocks noEditPoints="1"/>
          </p:cNvSpPr>
          <p:nvPr>
            <p:custDataLst>
              <p:tags r:id="rId22"/>
            </p:custDataLst>
          </p:nvPr>
        </p:nvSpPr>
        <p:spPr bwMode="auto">
          <a:xfrm>
            <a:off x="2842634" y="2217820"/>
            <a:ext cx="329540" cy="290808"/>
          </a:xfrm>
          <a:custGeom>
            <a:avLst/>
            <a:gdLst>
              <a:gd name="T0" fmla="*/ 209 w 221"/>
              <a:gd name="T1" fmla="*/ 95 h 195"/>
              <a:gd name="T2" fmla="*/ 209 w 221"/>
              <a:gd name="T3" fmla="*/ 82 h 195"/>
              <a:gd name="T4" fmla="*/ 221 w 221"/>
              <a:gd name="T5" fmla="*/ 82 h 195"/>
              <a:gd name="T6" fmla="*/ 221 w 221"/>
              <a:gd name="T7" fmla="*/ 74 h 195"/>
              <a:gd name="T8" fmla="*/ 110 w 221"/>
              <a:gd name="T9" fmla="*/ 0 h 195"/>
              <a:gd name="T10" fmla="*/ 0 w 221"/>
              <a:gd name="T11" fmla="*/ 74 h 195"/>
              <a:gd name="T12" fmla="*/ 0 w 221"/>
              <a:gd name="T13" fmla="*/ 82 h 195"/>
              <a:gd name="T14" fmla="*/ 10 w 221"/>
              <a:gd name="T15" fmla="*/ 82 h 195"/>
              <a:gd name="T16" fmla="*/ 10 w 221"/>
              <a:gd name="T17" fmla="*/ 95 h 195"/>
              <a:gd name="T18" fmla="*/ 23 w 221"/>
              <a:gd name="T19" fmla="*/ 95 h 195"/>
              <a:gd name="T20" fmla="*/ 23 w 221"/>
              <a:gd name="T21" fmla="*/ 166 h 195"/>
              <a:gd name="T22" fmla="*/ 10 w 221"/>
              <a:gd name="T23" fmla="*/ 166 h 195"/>
              <a:gd name="T24" fmla="*/ 10 w 221"/>
              <a:gd name="T25" fmla="*/ 179 h 195"/>
              <a:gd name="T26" fmla="*/ 0 w 221"/>
              <a:gd name="T27" fmla="*/ 179 h 195"/>
              <a:gd name="T28" fmla="*/ 0 w 221"/>
              <a:gd name="T29" fmla="*/ 195 h 195"/>
              <a:gd name="T30" fmla="*/ 221 w 221"/>
              <a:gd name="T31" fmla="*/ 195 h 195"/>
              <a:gd name="T32" fmla="*/ 221 w 221"/>
              <a:gd name="T33" fmla="*/ 179 h 195"/>
              <a:gd name="T34" fmla="*/ 209 w 221"/>
              <a:gd name="T35" fmla="*/ 179 h 195"/>
              <a:gd name="T36" fmla="*/ 209 w 221"/>
              <a:gd name="T37" fmla="*/ 166 h 195"/>
              <a:gd name="T38" fmla="*/ 197 w 221"/>
              <a:gd name="T39" fmla="*/ 166 h 195"/>
              <a:gd name="T40" fmla="*/ 197 w 221"/>
              <a:gd name="T41" fmla="*/ 95 h 195"/>
              <a:gd name="T42" fmla="*/ 209 w 221"/>
              <a:gd name="T43" fmla="*/ 95 h 195"/>
              <a:gd name="T44" fmla="*/ 73 w 221"/>
              <a:gd name="T45" fmla="*/ 166 h 195"/>
              <a:gd name="T46" fmla="*/ 49 w 221"/>
              <a:gd name="T47" fmla="*/ 166 h 195"/>
              <a:gd name="T48" fmla="*/ 49 w 221"/>
              <a:gd name="T49" fmla="*/ 95 h 195"/>
              <a:gd name="T50" fmla="*/ 73 w 221"/>
              <a:gd name="T51" fmla="*/ 95 h 195"/>
              <a:gd name="T52" fmla="*/ 73 w 221"/>
              <a:gd name="T53" fmla="*/ 166 h 195"/>
              <a:gd name="T54" fmla="*/ 122 w 221"/>
              <a:gd name="T55" fmla="*/ 166 h 195"/>
              <a:gd name="T56" fmla="*/ 99 w 221"/>
              <a:gd name="T57" fmla="*/ 166 h 195"/>
              <a:gd name="T58" fmla="*/ 99 w 221"/>
              <a:gd name="T59" fmla="*/ 95 h 195"/>
              <a:gd name="T60" fmla="*/ 122 w 221"/>
              <a:gd name="T61" fmla="*/ 95 h 195"/>
              <a:gd name="T62" fmla="*/ 122 w 221"/>
              <a:gd name="T63" fmla="*/ 166 h 195"/>
              <a:gd name="T64" fmla="*/ 171 w 221"/>
              <a:gd name="T65" fmla="*/ 166 h 195"/>
              <a:gd name="T66" fmla="*/ 148 w 221"/>
              <a:gd name="T67" fmla="*/ 166 h 195"/>
              <a:gd name="T68" fmla="*/ 148 w 221"/>
              <a:gd name="T69" fmla="*/ 95 h 195"/>
              <a:gd name="T70" fmla="*/ 171 w 221"/>
              <a:gd name="T71" fmla="*/ 95 h 195"/>
              <a:gd name="T72" fmla="*/ 171 w 221"/>
              <a:gd name="T73" fmla="*/ 16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1" h="195">
                <a:moveTo>
                  <a:pt x="209" y="95"/>
                </a:moveTo>
                <a:lnTo>
                  <a:pt x="209" y="82"/>
                </a:lnTo>
                <a:lnTo>
                  <a:pt x="221" y="82"/>
                </a:lnTo>
                <a:lnTo>
                  <a:pt x="221" y="74"/>
                </a:lnTo>
                <a:lnTo>
                  <a:pt x="110" y="0"/>
                </a:lnTo>
                <a:lnTo>
                  <a:pt x="0" y="74"/>
                </a:lnTo>
                <a:lnTo>
                  <a:pt x="0" y="82"/>
                </a:lnTo>
                <a:lnTo>
                  <a:pt x="10" y="82"/>
                </a:lnTo>
                <a:lnTo>
                  <a:pt x="10" y="95"/>
                </a:lnTo>
                <a:lnTo>
                  <a:pt x="23" y="95"/>
                </a:lnTo>
                <a:lnTo>
                  <a:pt x="23" y="166"/>
                </a:lnTo>
                <a:lnTo>
                  <a:pt x="10" y="166"/>
                </a:lnTo>
                <a:lnTo>
                  <a:pt x="10" y="179"/>
                </a:lnTo>
                <a:lnTo>
                  <a:pt x="0" y="179"/>
                </a:lnTo>
                <a:lnTo>
                  <a:pt x="0" y="195"/>
                </a:lnTo>
                <a:lnTo>
                  <a:pt x="221" y="195"/>
                </a:lnTo>
                <a:lnTo>
                  <a:pt x="221" y="179"/>
                </a:lnTo>
                <a:lnTo>
                  <a:pt x="209" y="179"/>
                </a:lnTo>
                <a:lnTo>
                  <a:pt x="209" y="166"/>
                </a:lnTo>
                <a:lnTo>
                  <a:pt x="197" y="166"/>
                </a:lnTo>
                <a:lnTo>
                  <a:pt x="197" y="95"/>
                </a:lnTo>
                <a:lnTo>
                  <a:pt x="209" y="95"/>
                </a:lnTo>
                <a:close/>
                <a:moveTo>
                  <a:pt x="73" y="166"/>
                </a:moveTo>
                <a:lnTo>
                  <a:pt x="49" y="166"/>
                </a:lnTo>
                <a:lnTo>
                  <a:pt x="49" y="95"/>
                </a:lnTo>
                <a:lnTo>
                  <a:pt x="73" y="95"/>
                </a:lnTo>
                <a:lnTo>
                  <a:pt x="73" y="166"/>
                </a:lnTo>
                <a:close/>
                <a:moveTo>
                  <a:pt x="122" y="166"/>
                </a:moveTo>
                <a:lnTo>
                  <a:pt x="99" y="166"/>
                </a:lnTo>
                <a:lnTo>
                  <a:pt x="99" y="95"/>
                </a:lnTo>
                <a:lnTo>
                  <a:pt x="122" y="95"/>
                </a:lnTo>
                <a:lnTo>
                  <a:pt x="122" y="166"/>
                </a:lnTo>
                <a:close/>
                <a:moveTo>
                  <a:pt x="171" y="166"/>
                </a:moveTo>
                <a:lnTo>
                  <a:pt x="148" y="166"/>
                </a:lnTo>
                <a:lnTo>
                  <a:pt x="148" y="95"/>
                </a:lnTo>
                <a:lnTo>
                  <a:pt x="171" y="95"/>
                </a:lnTo>
                <a:lnTo>
                  <a:pt x="171" y="1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Project Overview</a:t>
            </a:r>
            <a:endParaRPr lang="en-US" altLang="en-US" sz="4000" b="1" dirty="0">
              <a:ln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bldLvl="0" animBg="1"/>
      <p:bldP spid="85" grpId="0" bldLvl="0" animBg="1"/>
      <p:bldP spid="86" grpId="0" bldLvl="0" animBg="1"/>
      <p:bldP spid="87" grpId="0" bldLvl="0" animBg="1"/>
      <p:bldP spid="88" grpId="0"/>
      <p:bldP spid="89" grpId="0"/>
      <p:bldP spid="90" grpId="0"/>
      <p:bldP spid="91" grpId="0"/>
      <p:bldP spid="97" grpId="0"/>
      <p:bldP spid="98" grpId="0" bldLvl="0" animBg="1"/>
      <p:bldP spid="100" grpId="0"/>
      <p:bldP spid="101" grpId="0" bldLvl="0" animBg="1"/>
      <p:bldP spid="105" grpId="0"/>
      <p:bldP spid="106" grpId="0" bldLvl="0" animBg="1"/>
      <p:bldP spid="108" grpId="0"/>
      <p:bldP spid="109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411480" y="5012690"/>
            <a:ext cx="10198735" cy="130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--11. List all movies that are documentaries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* 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listed_in LIKE '%Documentaries';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3" name="Picture 2" descr="11"/>
          <p:cNvPicPr>
            <a:picLocks noChangeAspect="1"/>
          </p:cNvPicPr>
          <p:nvPr/>
        </p:nvPicPr>
        <p:blipFill>
          <a:blip r:embed="rId2"/>
          <a:srcRect l="22115" t="28130" r="651" b="10481"/>
          <a:stretch>
            <a:fillRect/>
          </a:stretch>
        </p:blipFill>
        <p:spPr>
          <a:xfrm>
            <a:off x="411480" y="1362075"/>
            <a:ext cx="7713345" cy="34486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411480" y="5012690"/>
            <a:ext cx="10198735" cy="130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--12. Find all content without a director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* 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director IS NULL;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2" name="Picture 1" descr="12"/>
          <p:cNvPicPr>
            <a:picLocks noChangeAspect="1"/>
          </p:cNvPicPr>
          <p:nvPr/>
        </p:nvPicPr>
        <p:blipFill>
          <a:blip r:embed="rId2"/>
          <a:srcRect l="22115" t="25806" r="1167" b="9694"/>
          <a:stretch>
            <a:fillRect/>
          </a:stretch>
        </p:blipFill>
        <p:spPr>
          <a:xfrm>
            <a:off x="411480" y="1650365"/>
            <a:ext cx="7249160" cy="34283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411480" y="4198620"/>
            <a:ext cx="10198735" cy="21850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--13. Find how many movies actor 'Salman Khan' appeared in last 10 years!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COUNT(*) AS total_movies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type = 'Movie'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AND casts ILIKE '%Salman Khan%'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AND release_year &gt;= EXTRACT(YEAR FROM CURRENT_DATE) - 10;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3" name="Picture 2" descr="13"/>
          <p:cNvPicPr>
            <a:picLocks noChangeAspect="1"/>
          </p:cNvPicPr>
          <p:nvPr/>
        </p:nvPicPr>
        <p:blipFill>
          <a:blip r:embed="rId2"/>
          <a:srcRect l="22260" t="27074" r="27745" b="29731"/>
          <a:stretch>
            <a:fillRect/>
          </a:stretch>
        </p:blipFill>
        <p:spPr>
          <a:xfrm>
            <a:off x="657860" y="1041400"/>
            <a:ext cx="6095365" cy="29622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411480" y="4058285"/>
            <a:ext cx="10198735" cy="277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--14. Find the top 10 actors who have appeared in the highest number of movies produced in India.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	UNNEST(STRING_TO_ARRAY(casts, ',')) as actor,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	COUNT(*)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netflix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WHERE country = 'India'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GROUP BY 1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ORDER BY 2 DESC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LIMIT 10;</a:t>
            </a:r>
            <a:endParaRPr lang="en-US" altLang="en-US" sz="16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2" name="Picture 1" descr="14"/>
          <p:cNvPicPr>
            <a:picLocks noChangeAspect="1"/>
          </p:cNvPicPr>
          <p:nvPr/>
        </p:nvPicPr>
        <p:blipFill>
          <a:blip r:embed="rId2"/>
          <a:srcRect l="22115" t="24722" r="16349" b="8907"/>
          <a:stretch>
            <a:fillRect/>
          </a:stretch>
        </p:blipFill>
        <p:spPr>
          <a:xfrm>
            <a:off x="654685" y="718185"/>
            <a:ext cx="5505450" cy="33401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411480" y="3865880"/>
            <a:ext cx="10198735" cy="32213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SELECT category,TYPE,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COUNT(*) AS content_count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FROM (SELECT *,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    CASE 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        WHEN description ILIKE '%kill%' OR description ILIKE '%violence%' THEN 'Bad'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        ELSE 'Good'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    END AS category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    FROM netflix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) AS categorized_content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GROUP BY 1,2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40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ORDER BY 2;</a:t>
            </a: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endParaRPr lang="en-US" altLang="en-US" sz="1400" dirty="0">
              <a:solidFill>
                <a:schemeClr val="tx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Queries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pic>
        <p:nvPicPr>
          <p:cNvPr id="3" name="Picture 2" descr="15"/>
          <p:cNvPicPr>
            <a:picLocks noChangeAspect="1"/>
          </p:cNvPicPr>
          <p:nvPr/>
        </p:nvPicPr>
        <p:blipFill>
          <a:blip r:embed="rId2"/>
          <a:srcRect l="22115" t="24565" r="17177" b="7759"/>
          <a:stretch>
            <a:fillRect/>
          </a:stretch>
        </p:blipFill>
        <p:spPr>
          <a:xfrm>
            <a:off x="741680" y="606425"/>
            <a:ext cx="5197475" cy="32594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49"/>
          <p:cNvSpPr/>
          <p:nvPr/>
        </p:nvSpPr>
        <p:spPr>
          <a:xfrm>
            <a:off x="3719977" y="3780913"/>
            <a:ext cx="2077911" cy="1979309"/>
          </a:xfrm>
          <a:prstGeom prst="roundRect">
            <a:avLst>
              <a:gd name="adj" fmla="val 62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3" name="TextBox 57"/>
          <p:cNvSpPr txBox="1"/>
          <p:nvPr/>
        </p:nvSpPr>
        <p:spPr>
          <a:xfrm flipH="1">
            <a:off x="3984936" y="4375023"/>
            <a:ext cx="1547998" cy="49212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en-US" sz="160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Data aggregation &amp; ranking</a:t>
            </a:r>
            <a:endParaRPr lang="en-US" altLang="en-US" sz="160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" name="Rounded Rectangle 59"/>
          <p:cNvSpPr/>
          <p:nvPr/>
        </p:nvSpPr>
        <p:spPr>
          <a:xfrm>
            <a:off x="1194488" y="3780913"/>
            <a:ext cx="2077911" cy="1979309"/>
          </a:xfrm>
          <a:prstGeom prst="roundRect">
            <a:avLst>
              <a:gd name="adj" fmla="val 62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9" name="TextBox 60"/>
          <p:cNvSpPr txBox="1"/>
          <p:nvPr/>
        </p:nvSpPr>
        <p:spPr>
          <a:xfrm flipH="1">
            <a:off x="1459446" y="4251833"/>
            <a:ext cx="1547998" cy="73850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altLang="en-US" sz="1600" dirty="0">
                <a:solidFill>
                  <a:schemeClr val="accent5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Using ILIKE, UNNEST, SPLIT_PART</a:t>
            </a:r>
            <a:endParaRPr lang="en-US" altLang="en-US" sz="1600" dirty="0">
              <a:solidFill>
                <a:schemeClr val="accent5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1" name="Rounded Rectangle 62"/>
          <p:cNvSpPr/>
          <p:nvPr/>
        </p:nvSpPr>
        <p:spPr>
          <a:xfrm>
            <a:off x="6242246" y="3780913"/>
            <a:ext cx="2077911" cy="1979309"/>
          </a:xfrm>
          <a:prstGeom prst="roundRect">
            <a:avLst>
              <a:gd name="adj" fmla="val 62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2" name="TextBox 63"/>
          <p:cNvSpPr txBox="1"/>
          <p:nvPr/>
        </p:nvSpPr>
        <p:spPr>
          <a:xfrm flipH="1">
            <a:off x="6507204" y="4251833"/>
            <a:ext cx="1547998" cy="73850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en-US" sz="160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Querying business-focused problems</a:t>
            </a:r>
            <a:endParaRPr lang="en-US" altLang="en-US" sz="160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4" name="Rounded Rectangle 65"/>
          <p:cNvSpPr/>
          <p:nvPr/>
        </p:nvSpPr>
        <p:spPr>
          <a:xfrm>
            <a:off x="8764514" y="3780913"/>
            <a:ext cx="2077911" cy="1979309"/>
          </a:xfrm>
          <a:prstGeom prst="roundRect">
            <a:avLst>
              <a:gd name="adj" fmla="val 627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5" name="TextBox 66"/>
          <p:cNvSpPr txBox="1"/>
          <p:nvPr/>
        </p:nvSpPr>
        <p:spPr>
          <a:xfrm flipH="1">
            <a:off x="9029473" y="4375023"/>
            <a:ext cx="1547998" cy="49212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en-US" sz="160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Entertainment trend analysis</a:t>
            </a:r>
            <a:endParaRPr lang="en-US" altLang="en-US" sz="160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grpSp>
        <p:nvGrpSpPr>
          <p:cNvPr id="17" name="Group 68"/>
          <p:cNvGrpSpPr/>
          <p:nvPr/>
        </p:nvGrpSpPr>
        <p:grpSpPr>
          <a:xfrm>
            <a:off x="2231687" y="2518257"/>
            <a:ext cx="7549745" cy="942110"/>
            <a:chOff x="2230582" y="2535381"/>
            <a:chExt cx="7550728" cy="942110"/>
          </a:xfrm>
        </p:grpSpPr>
        <p:cxnSp>
          <p:nvCxnSpPr>
            <p:cNvPr id="18" name="Straight Connector 69"/>
            <p:cNvCxnSpPr/>
            <p:nvPr/>
          </p:nvCxnSpPr>
          <p:spPr>
            <a:xfrm flipV="1">
              <a:off x="2230582" y="3006436"/>
              <a:ext cx="0" cy="471055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70"/>
            <p:cNvCxnSpPr/>
            <p:nvPr/>
          </p:nvCxnSpPr>
          <p:spPr>
            <a:xfrm flipV="1">
              <a:off x="4752110" y="3006436"/>
              <a:ext cx="0" cy="471055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71"/>
            <p:cNvCxnSpPr/>
            <p:nvPr/>
          </p:nvCxnSpPr>
          <p:spPr>
            <a:xfrm flipV="1">
              <a:off x="7273637" y="3006436"/>
              <a:ext cx="0" cy="471055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72"/>
            <p:cNvCxnSpPr/>
            <p:nvPr/>
          </p:nvCxnSpPr>
          <p:spPr>
            <a:xfrm flipV="1">
              <a:off x="9781310" y="3006436"/>
              <a:ext cx="0" cy="471055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73"/>
            <p:cNvCxnSpPr/>
            <p:nvPr/>
          </p:nvCxnSpPr>
          <p:spPr>
            <a:xfrm>
              <a:off x="2230582" y="3006436"/>
              <a:ext cx="7550728" cy="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74"/>
            <p:cNvCxnSpPr/>
            <p:nvPr/>
          </p:nvCxnSpPr>
          <p:spPr>
            <a:xfrm flipV="1">
              <a:off x="5887747" y="2535381"/>
              <a:ext cx="0" cy="471055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Oval 19"/>
          <p:cNvSpPr>
            <a:spLocks noChangeArrowheads="1"/>
          </p:cNvSpPr>
          <p:nvPr/>
        </p:nvSpPr>
        <p:spPr bwMode="auto">
          <a:xfrm>
            <a:off x="5390010" y="1572468"/>
            <a:ext cx="995836" cy="99323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0" tIns="0" rIns="0" bIns="0" numCol="1" anchor="ctr" anchorCtr="0" compatLnSpc="1"/>
          <a:lstStyle/>
          <a:p>
            <a:pPr lvl="0" algn="ctr"/>
            <a:endParaRPr lang="en-US" sz="2800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77" name="Oval 19"/>
          <p:cNvSpPr>
            <a:spLocks noChangeArrowheads="1"/>
          </p:cNvSpPr>
          <p:nvPr/>
        </p:nvSpPr>
        <p:spPr bwMode="auto">
          <a:xfrm>
            <a:off x="1735524" y="3284294"/>
            <a:ext cx="995836" cy="9932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en-US" sz="2400" dirty="0">
              <a:solidFill>
                <a:srgbClr val="FFFFFF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78" name="Oval 19"/>
          <p:cNvSpPr>
            <a:spLocks noChangeArrowheads="1"/>
          </p:cNvSpPr>
          <p:nvPr/>
        </p:nvSpPr>
        <p:spPr bwMode="auto">
          <a:xfrm>
            <a:off x="4259454" y="3284294"/>
            <a:ext cx="995836" cy="9932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en-US" sz="2400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79" name="Oval 19"/>
          <p:cNvSpPr>
            <a:spLocks noChangeArrowheads="1"/>
          </p:cNvSpPr>
          <p:nvPr/>
        </p:nvSpPr>
        <p:spPr bwMode="auto">
          <a:xfrm>
            <a:off x="6783383" y="3284294"/>
            <a:ext cx="995836" cy="99323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en-AU" sz="2400" dirty="0">
              <a:solidFill>
                <a:srgbClr val="FFFFFF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0" name="Oval 19"/>
          <p:cNvSpPr>
            <a:spLocks noChangeArrowheads="1"/>
          </p:cNvSpPr>
          <p:nvPr/>
        </p:nvSpPr>
        <p:spPr bwMode="auto">
          <a:xfrm>
            <a:off x="9307313" y="3284294"/>
            <a:ext cx="995836" cy="99323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endParaRPr lang="en-US" sz="2400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2" name="Text Placeholder 32"/>
          <p:cNvSpPr txBox="1"/>
          <p:nvPr/>
        </p:nvSpPr>
        <p:spPr>
          <a:xfrm>
            <a:off x="6765290" y="1884045"/>
            <a:ext cx="3253740" cy="36957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en-US" sz="18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SQL wrangling with PostgreSQL</a:t>
            </a:r>
            <a:endParaRPr lang="en-US" altLang="en-US" sz="18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3" name="Freeform 116"/>
          <p:cNvSpPr>
            <a:spLocks noEditPoints="1"/>
          </p:cNvSpPr>
          <p:nvPr/>
        </p:nvSpPr>
        <p:spPr bwMode="auto">
          <a:xfrm>
            <a:off x="5723605" y="1914363"/>
            <a:ext cx="329540" cy="290808"/>
          </a:xfrm>
          <a:custGeom>
            <a:avLst/>
            <a:gdLst>
              <a:gd name="T0" fmla="*/ 209 w 221"/>
              <a:gd name="T1" fmla="*/ 95 h 195"/>
              <a:gd name="T2" fmla="*/ 209 w 221"/>
              <a:gd name="T3" fmla="*/ 82 h 195"/>
              <a:gd name="T4" fmla="*/ 221 w 221"/>
              <a:gd name="T5" fmla="*/ 82 h 195"/>
              <a:gd name="T6" fmla="*/ 221 w 221"/>
              <a:gd name="T7" fmla="*/ 74 h 195"/>
              <a:gd name="T8" fmla="*/ 110 w 221"/>
              <a:gd name="T9" fmla="*/ 0 h 195"/>
              <a:gd name="T10" fmla="*/ 0 w 221"/>
              <a:gd name="T11" fmla="*/ 74 h 195"/>
              <a:gd name="T12" fmla="*/ 0 w 221"/>
              <a:gd name="T13" fmla="*/ 82 h 195"/>
              <a:gd name="T14" fmla="*/ 10 w 221"/>
              <a:gd name="T15" fmla="*/ 82 h 195"/>
              <a:gd name="T16" fmla="*/ 10 w 221"/>
              <a:gd name="T17" fmla="*/ 95 h 195"/>
              <a:gd name="T18" fmla="*/ 23 w 221"/>
              <a:gd name="T19" fmla="*/ 95 h 195"/>
              <a:gd name="T20" fmla="*/ 23 w 221"/>
              <a:gd name="T21" fmla="*/ 166 h 195"/>
              <a:gd name="T22" fmla="*/ 10 w 221"/>
              <a:gd name="T23" fmla="*/ 166 h 195"/>
              <a:gd name="T24" fmla="*/ 10 w 221"/>
              <a:gd name="T25" fmla="*/ 179 h 195"/>
              <a:gd name="T26" fmla="*/ 0 w 221"/>
              <a:gd name="T27" fmla="*/ 179 h 195"/>
              <a:gd name="T28" fmla="*/ 0 w 221"/>
              <a:gd name="T29" fmla="*/ 195 h 195"/>
              <a:gd name="T30" fmla="*/ 221 w 221"/>
              <a:gd name="T31" fmla="*/ 195 h 195"/>
              <a:gd name="T32" fmla="*/ 221 w 221"/>
              <a:gd name="T33" fmla="*/ 179 h 195"/>
              <a:gd name="T34" fmla="*/ 209 w 221"/>
              <a:gd name="T35" fmla="*/ 179 h 195"/>
              <a:gd name="T36" fmla="*/ 209 w 221"/>
              <a:gd name="T37" fmla="*/ 166 h 195"/>
              <a:gd name="T38" fmla="*/ 197 w 221"/>
              <a:gd name="T39" fmla="*/ 166 h 195"/>
              <a:gd name="T40" fmla="*/ 197 w 221"/>
              <a:gd name="T41" fmla="*/ 95 h 195"/>
              <a:gd name="T42" fmla="*/ 209 w 221"/>
              <a:gd name="T43" fmla="*/ 95 h 195"/>
              <a:gd name="T44" fmla="*/ 73 w 221"/>
              <a:gd name="T45" fmla="*/ 166 h 195"/>
              <a:gd name="T46" fmla="*/ 49 w 221"/>
              <a:gd name="T47" fmla="*/ 166 h 195"/>
              <a:gd name="T48" fmla="*/ 49 w 221"/>
              <a:gd name="T49" fmla="*/ 95 h 195"/>
              <a:gd name="T50" fmla="*/ 73 w 221"/>
              <a:gd name="T51" fmla="*/ 95 h 195"/>
              <a:gd name="T52" fmla="*/ 73 w 221"/>
              <a:gd name="T53" fmla="*/ 166 h 195"/>
              <a:gd name="T54" fmla="*/ 122 w 221"/>
              <a:gd name="T55" fmla="*/ 166 h 195"/>
              <a:gd name="T56" fmla="*/ 99 w 221"/>
              <a:gd name="T57" fmla="*/ 166 h 195"/>
              <a:gd name="T58" fmla="*/ 99 w 221"/>
              <a:gd name="T59" fmla="*/ 95 h 195"/>
              <a:gd name="T60" fmla="*/ 122 w 221"/>
              <a:gd name="T61" fmla="*/ 95 h 195"/>
              <a:gd name="T62" fmla="*/ 122 w 221"/>
              <a:gd name="T63" fmla="*/ 166 h 195"/>
              <a:gd name="T64" fmla="*/ 171 w 221"/>
              <a:gd name="T65" fmla="*/ 166 h 195"/>
              <a:gd name="T66" fmla="*/ 148 w 221"/>
              <a:gd name="T67" fmla="*/ 166 h 195"/>
              <a:gd name="T68" fmla="*/ 148 w 221"/>
              <a:gd name="T69" fmla="*/ 95 h 195"/>
              <a:gd name="T70" fmla="*/ 171 w 221"/>
              <a:gd name="T71" fmla="*/ 95 h 195"/>
              <a:gd name="T72" fmla="*/ 171 w 221"/>
              <a:gd name="T73" fmla="*/ 16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1" h="195">
                <a:moveTo>
                  <a:pt x="209" y="95"/>
                </a:moveTo>
                <a:lnTo>
                  <a:pt x="209" y="82"/>
                </a:lnTo>
                <a:lnTo>
                  <a:pt x="221" y="82"/>
                </a:lnTo>
                <a:lnTo>
                  <a:pt x="221" y="74"/>
                </a:lnTo>
                <a:lnTo>
                  <a:pt x="110" y="0"/>
                </a:lnTo>
                <a:lnTo>
                  <a:pt x="0" y="74"/>
                </a:lnTo>
                <a:lnTo>
                  <a:pt x="0" y="82"/>
                </a:lnTo>
                <a:lnTo>
                  <a:pt x="10" y="82"/>
                </a:lnTo>
                <a:lnTo>
                  <a:pt x="10" y="95"/>
                </a:lnTo>
                <a:lnTo>
                  <a:pt x="23" y="95"/>
                </a:lnTo>
                <a:lnTo>
                  <a:pt x="23" y="166"/>
                </a:lnTo>
                <a:lnTo>
                  <a:pt x="10" y="166"/>
                </a:lnTo>
                <a:lnTo>
                  <a:pt x="10" y="179"/>
                </a:lnTo>
                <a:lnTo>
                  <a:pt x="0" y="179"/>
                </a:lnTo>
                <a:lnTo>
                  <a:pt x="0" y="195"/>
                </a:lnTo>
                <a:lnTo>
                  <a:pt x="221" y="195"/>
                </a:lnTo>
                <a:lnTo>
                  <a:pt x="221" y="179"/>
                </a:lnTo>
                <a:lnTo>
                  <a:pt x="209" y="179"/>
                </a:lnTo>
                <a:lnTo>
                  <a:pt x="209" y="166"/>
                </a:lnTo>
                <a:lnTo>
                  <a:pt x="197" y="166"/>
                </a:lnTo>
                <a:lnTo>
                  <a:pt x="197" y="95"/>
                </a:lnTo>
                <a:lnTo>
                  <a:pt x="209" y="95"/>
                </a:lnTo>
                <a:close/>
                <a:moveTo>
                  <a:pt x="73" y="166"/>
                </a:moveTo>
                <a:lnTo>
                  <a:pt x="49" y="166"/>
                </a:lnTo>
                <a:lnTo>
                  <a:pt x="49" y="95"/>
                </a:lnTo>
                <a:lnTo>
                  <a:pt x="73" y="95"/>
                </a:lnTo>
                <a:lnTo>
                  <a:pt x="73" y="166"/>
                </a:lnTo>
                <a:close/>
                <a:moveTo>
                  <a:pt x="122" y="166"/>
                </a:moveTo>
                <a:lnTo>
                  <a:pt x="99" y="166"/>
                </a:lnTo>
                <a:lnTo>
                  <a:pt x="99" y="95"/>
                </a:lnTo>
                <a:lnTo>
                  <a:pt x="122" y="95"/>
                </a:lnTo>
                <a:lnTo>
                  <a:pt x="122" y="166"/>
                </a:lnTo>
                <a:close/>
                <a:moveTo>
                  <a:pt x="171" y="166"/>
                </a:moveTo>
                <a:lnTo>
                  <a:pt x="148" y="166"/>
                </a:lnTo>
                <a:lnTo>
                  <a:pt x="148" y="95"/>
                </a:lnTo>
                <a:lnTo>
                  <a:pt x="171" y="95"/>
                </a:lnTo>
                <a:lnTo>
                  <a:pt x="171" y="1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4" name="Freeform 149"/>
          <p:cNvSpPr/>
          <p:nvPr/>
        </p:nvSpPr>
        <p:spPr bwMode="auto">
          <a:xfrm>
            <a:off x="4608662" y="3630289"/>
            <a:ext cx="307172" cy="301247"/>
          </a:xfrm>
          <a:custGeom>
            <a:avLst/>
            <a:gdLst>
              <a:gd name="T0" fmla="*/ 133 w 142"/>
              <a:gd name="T1" fmla="*/ 95 h 139"/>
              <a:gd name="T2" fmla="*/ 106 w 142"/>
              <a:gd name="T3" fmla="*/ 89 h 139"/>
              <a:gd name="T4" fmla="*/ 83 w 142"/>
              <a:gd name="T5" fmla="*/ 67 h 139"/>
              <a:gd name="T6" fmla="*/ 111 w 142"/>
              <a:gd name="T7" fmla="*/ 39 h 139"/>
              <a:gd name="T8" fmla="*/ 119 w 142"/>
              <a:gd name="T9" fmla="*/ 38 h 139"/>
              <a:gd name="T10" fmla="*/ 133 w 142"/>
              <a:gd name="T11" fmla="*/ 16 h 139"/>
              <a:gd name="T12" fmla="*/ 125 w 142"/>
              <a:gd name="T13" fmla="*/ 9 h 139"/>
              <a:gd name="T14" fmla="*/ 104 w 142"/>
              <a:gd name="T15" fmla="*/ 23 h 139"/>
              <a:gd name="T16" fmla="*/ 103 w 142"/>
              <a:gd name="T17" fmla="*/ 30 h 139"/>
              <a:gd name="T18" fmla="*/ 75 w 142"/>
              <a:gd name="T19" fmla="*/ 58 h 139"/>
              <a:gd name="T20" fmla="*/ 51 w 142"/>
              <a:gd name="T21" fmla="*/ 34 h 139"/>
              <a:gd name="T22" fmla="*/ 45 w 142"/>
              <a:gd name="T23" fmla="*/ 7 h 139"/>
              <a:gd name="T24" fmla="*/ 29 w 142"/>
              <a:gd name="T25" fmla="*/ 0 h 139"/>
              <a:gd name="T26" fmla="*/ 39 w 142"/>
              <a:gd name="T27" fmla="*/ 10 h 139"/>
              <a:gd name="T28" fmla="*/ 35 w 142"/>
              <a:gd name="T29" fmla="*/ 27 h 139"/>
              <a:gd name="T30" fmla="*/ 18 w 142"/>
              <a:gd name="T31" fmla="*/ 32 h 139"/>
              <a:gd name="T32" fmla="*/ 3 w 142"/>
              <a:gd name="T33" fmla="*/ 17 h 139"/>
              <a:gd name="T34" fmla="*/ 9 w 142"/>
              <a:gd name="T35" fmla="*/ 43 h 139"/>
              <a:gd name="T36" fmla="*/ 37 w 142"/>
              <a:gd name="T37" fmla="*/ 48 h 139"/>
              <a:gd name="T38" fmla="*/ 58 w 142"/>
              <a:gd name="T39" fmla="*/ 70 h 139"/>
              <a:gd name="T40" fmla="*/ 12 w 142"/>
              <a:gd name="T41" fmla="*/ 115 h 139"/>
              <a:gd name="T42" fmla="*/ 12 w 142"/>
              <a:gd name="T43" fmla="*/ 129 h 139"/>
              <a:gd name="T44" fmla="*/ 13 w 142"/>
              <a:gd name="T45" fmla="*/ 130 h 139"/>
              <a:gd name="T46" fmla="*/ 26 w 142"/>
              <a:gd name="T47" fmla="*/ 130 h 139"/>
              <a:gd name="T48" fmla="*/ 72 w 142"/>
              <a:gd name="T49" fmla="*/ 84 h 139"/>
              <a:gd name="T50" fmla="*/ 92 w 142"/>
              <a:gd name="T51" fmla="*/ 103 h 139"/>
              <a:gd name="T52" fmla="*/ 97 w 142"/>
              <a:gd name="T53" fmla="*/ 131 h 139"/>
              <a:gd name="T54" fmla="*/ 119 w 142"/>
              <a:gd name="T55" fmla="*/ 138 h 139"/>
              <a:gd name="T56" fmla="*/ 105 w 142"/>
              <a:gd name="T57" fmla="*/ 124 h 139"/>
              <a:gd name="T58" fmla="*/ 109 w 142"/>
              <a:gd name="T59" fmla="*/ 110 h 139"/>
              <a:gd name="T60" fmla="*/ 123 w 142"/>
              <a:gd name="T61" fmla="*/ 106 h 139"/>
              <a:gd name="T62" fmla="*/ 139 w 142"/>
              <a:gd name="T63" fmla="*/ 122 h 139"/>
              <a:gd name="T64" fmla="*/ 133 w 142"/>
              <a:gd name="T65" fmla="*/ 95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2" h="139">
                <a:moveTo>
                  <a:pt x="133" y="95"/>
                </a:moveTo>
                <a:cubicBezTo>
                  <a:pt x="126" y="87"/>
                  <a:pt x="115" y="86"/>
                  <a:pt x="106" y="89"/>
                </a:cubicBezTo>
                <a:cubicBezTo>
                  <a:pt x="83" y="67"/>
                  <a:pt x="83" y="67"/>
                  <a:pt x="83" y="67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33" y="16"/>
                  <a:pt x="133" y="16"/>
                  <a:pt x="133" y="16"/>
                </a:cubicBezTo>
                <a:cubicBezTo>
                  <a:pt x="125" y="9"/>
                  <a:pt x="125" y="9"/>
                  <a:pt x="125" y="9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75" y="58"/>
                  <a:pt x="75" y="58"/>
                  <a:pt x="75" y="58"/>
                </a:cubicBezTo>
                <a:cubicBezTo>
                  <a:pt x="51" y="34"/>
                  <a:pt x="51" y="34"/>
                  <a:pt x="51" y="34"/>
                </a:cubicBezTo>
                <a:cubicBezTo>
                  <a:pt x="54" y="25"/>
                  <a:pt x="52" y="14"/>
                  <a:pt x="45" y="7"/>
                </a:cubicBezTo>
                <a:cubicBezTo>
                  <a:pt x="41" y="2"/>
                  <a:pt x="35" y="0"/>
                  <a:pt x="29" y="0"/>
                </a:cubicBezTo>
                <a:cubicBezTo>
                  <a:pt x="39" y="10"/>
                  <a:pt x="39" y="10"/>
                  <a:pt x="39" y="10"/>
                </a:cubicBezTo>
                <a:cubicBezTo>
                  <a:pt x="35" y="27"/>
                  <a:pt x="35" y="27"/>
                  <a:pt x="35" y="27"/>
                </a:cubicBezTo>
                <a:cubicBezTo>
                  <a:pt x="18" y="32"/>
                  <a:pt x="18" y="32"/>
                  <a:pt x="18" y="32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26"/>
                  <a:pt x="3" y="36"/>
                  <a:pt x="9" y="43"/>
                </a:cubicBezTo>
                <a:cubicBezTo>
                  <a:pt x="17" y="50"/>
                  <a:pt x="28" y="52"/>
                  <a:pt x="37" y="48"/>
                </a:cubicBezTo>
                <a:cubicBezTo>
                  <a:pt x="58" y="70"/>
                  <a:pt x="58" y="70"/>
                  <a:pt x="58" y="70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9" y="119"/>
                  <a:pt x="9" y="125"/>
                  <a:pt x="12" y="129"/>
                </a:cubicBezTo>
                <a:cubicBezTo>
                  <a:pt x="13" y="130"/>
                  <a:pt x="13" y="130"/>
                  <a:pt x="13" y="130"/>
                </a:cubicBezTo>
                <a:cubicBezTo>
                  <a:pt x="17" y="133"/>
                  <a:pt x="23" y="133"/>
                  <a:pt x="26" y="130"/>
                </a:cubicBezTo>
                <a:cubicBezTo>
                  <a:pt x="72" y="84"/>
                  <a:pt x="72" y="84"/>
                  <a:pt x="72" y="84"/>
                </a:cubicBezTo>
                <a:cubicBezTo>
                  <a:pt x="92" y="103"/>
                  <a:pt x="92" y="103"/>
                  <a:pt x="92" y="103"/>
                </a:cubicBezTo>
                <a:cubicBezTo>
                  <a:pt x="88" y="112"/>
                  <a:pt x="90" y="123"/>
                  <a:pt x="97" y="131"/>
                </a:cubicBezTo>
                <a:cubicBezTo>
                  <a:pt x="103" y="136"/>
                  <a:pt x="111" y="139"/>
                  <a:pt x="119" y="138"/>
                </a:cubicBezTo>
                <a:cubicBezTo>
                  <a:pt x="105" y="124"/>
                  <a:pt x="105" y="124"/>
                  <a:pt x="105" y="124"/>
                </a:cubicBezTo>
                <a:cubicBezTo>
                  <a:pt x="109" y="110"/>
                  <a:pt x="109" y="110"/>
                  <a:pt x="109" y="110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39" y="122"/>
                  <a:pt x="139" y="122"/>
                  <a:pt x="139" y="122"/>
                </a:cubicBezTo>
                <a:cubicBezTo>
                  <a:pt x="142" y="113"/>
                  <a:pt x="140" y="102"/>
                  <a:pt x="133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5" name="Freeform 142"/>
          <p:cNvSpPr/>
          <p:nvPr/>
        </p:nvSpPr>
        <p:spPr bwMode="auto">
          <a:xfrm>
            <a:off x="7135070" y="3661605"/>
            <a:ext cx="292261" cy="238612"/>
          </a:xfrm>
          <a:custGeom>
            <a:avLst/>
            <a:gdLst>
              <a:gd name="T0" fmla="*/ 135 w 135"/>
              <a:gd name="T1" fmla="*/ 49 h 110"/>
              <a:gd name="T2" fmla="*/ 68 w 135"/>
              <a:gd name="T3" fmla="*/ 0 h 110"/>
              <a:gd name="T4" fmla="*/ 0 w 135"/>
              <a:gd name="T5" fmla="*/ 49 h 110"/>
              <a:gd name="T6" fmla="*/ 68 w 135"/>
              <a:gd name="T7" fmla="*/ 99 h 110"/>
              <a:gd name="T8" fmla="*/ 93 w 135"/>
              <a:gd name="T9" fmla="*/ 96 h 110"/>
              <a:gd name="T10" fmla="*/ 121 w 135"/>
              <a:gd name="T11" fmla="*/ 110 h 110"/>
              <a:gd name="T12" fmla="*/ 113 w 135"/>
              <a:gd name="T13" fmla="*/ 86 h 110"/>
              <a:gd name="T14" fmla="*/ 135 w 135"/>
              <a:gd name="T15" fmla="*/ 4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5" h="110">
                <a:moveTo>
                  <a:pt x="135" y="49"/>
                </a:moveTo>
                <a:cubicBezTo>
                  <a:pt x="135" y="22"/>
                  <a:pt x="105" y="0"/>
                  <a:pt x="68" y="0"/>
                </a:cubicBezTo>
                <a:cubicBezTo>
                  <a:pt x="30" y="0"/>
                  <a:pt x="0" y="22"/>
                  <a:pt x="0" y="49"/>
                </a:cubicBezTo>
                <a:cubicBezTo>
                  <a:pt x="0" y="77"/>
                  <a:pt x="30" y="99"/>
                  <a:pt x="68" y="99"/>
                </a:cubicBezTo>
                <a:cubicBezTo>
                  <a:pt x="76" y="99"/>
                  <a:pt x="85" y="98"/>
                  <a:pt x="93" y="96"/>
                </a:cubicBezTo>
                <a:cubicBezTo>
                  <a:pt x="95" y="95"/>
                  <a:pt x="121" y="110"/>
                  <a:pt x="121" y="110"/>
                </a:cubicBezTo>
                <a:cubicBezTo>
                  <a:pt x="113" y="86"/>
                  <a:pt x="113" y="86"/>
                  <a:pt x="113" y="86"/>
                </a:cubicBezTo>
                <a:cubicBezTo>
                  <a:pt x="126" y="77"/>
                  <a:pt x="135" y="64"/>
                  <a:pt x="135" y="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grpSp>
        <p:nvGrpSpPr>
          <p:cNvPr id="86" name="组合 85"/>
          <p:cNvGrpSpPr/>
          <p:nvPr/>
        </p:nvGrpSpPr>
        <p:grpSpPr>
          <a:xfrm>
            <a:off x="9649881" y="3627305"/>
            <a:ext cx="307174" cy="307212"/>
            <a:chOff x="11121822" y="1145785"/>
            <a:chExt cx="307214" cy="307212"/>
          </a:xfrm>
          <a:solidFill>
            <a:schemeClr val="bg1"/>
          </a:solidFill>
        </p:grpSpPr>
        <p:sp>
          <p:nvSpPr>
            <p:cNvPr id="87" name="Freeform 140"/>
            <p:cNvSpPr>
              <a:spLocks noEditPoints="1"/>
            </p:cNvSpPr>
            <p:nvPr/>
          </p:nvSpPr>
          <p:spPr bwMode="auto">
            <a:xfrm>
              <a:off x="11121822" y="1211403"/>
              <a:ext cx="241594" cy="241594"/>
            </a:xfrm>
            <a:custGeom>
              <a:avLst/>
              <a:gdLst>
                <a:gd name="T0" fmla="*/ 103 w 112"/>
                <a:gd name="T1" fmla="*/ 47 h 112"/>
                <a:gd name="T2" fmla="*/ 106 w 112"/>
                <a:gd name="T3" fmla="*/ 36 h 112"/>
                <a:gd name="T4" fmla="*/ 102 w 112"/>
                <a:gd name="T5" fmla="*/ 22 h 112"/>
                <a:gd name="T6" fmla="*/ 92 w 112"/>
                <a:gd name="T7" fmla="*/ 25 h 112"/>
                <a:gd name="T8" fmla="*/ 90 w 112"/>
                <a:gd name="T9" fmla="*/ 14 h 112"/>
                <a:gd name="T10" fmla="*/ 79 w 112"/>
                <a:gd name="T11" fmla="*/ 4 h 112"/>
                <a:gd name="T12" fmla="*/ 71 w 112"/>
                <a:gd name="T13" fmla="*/ 11 h 112"/>
                <a:gd name="T14" fmla="*/ 64 w 112"/>
                <a:gd name="T15" fmla="*/ 3 h 112"/>
                <a:gd name="T16" fmla="*/ 50 w 112"/>
                <a:gd name="T17" fmla="*/ 0 h 112"/>
                <a:gd name="T18" fmla="*/ 47 w 112"/>
                <a:gd name="T19" fmla="*/ 10 h 112"/>
                <a:gd name="T20" fmla="*/ 37 w 112"/>
                <a:gd name="T21" fmla="*/ 6 h 112"/>
                <a:gd name="T22" fmla="*/ 23 w 112"/>
                <a:gd name="T23" fmla="*/ 11 h 112"/>
                <a:gd name="T24" fmla="*/ 25 w 112"/>
                <a:gd name="T25" fmla="*/ 20 h 112"/>
                <a:gd name="T26" fmla="*/ 14 w 112"/>
                <a:gd name="T27" fmla="*/ 22 h 112"/>
                <a:gd name="T28" fmla="*/ 5 w 112"/>
                <a:gd name="T29" fmla="*/ 33 h 112"/>
                <a:gd name="T30" fmla="*/ 12 w 112"/>
                <a:gd name="T31" fmla="*/ 41 h 112"/>
                <a:gd name="T32" fmla="*/ 3 w 112"/>
                <a:gd name="T33" fmla="*/ 48 h 112"/>
                <a:gd name="T34" fmla="*/ 0 w 112"/>
                <a:gd name="T35" fmla="*/ 62 h 112"/>
                <a:gd name="T36" fmla="*/ 10 w 112"/>
                <a:gd name="T37" fmla="*/ 65 h 112"/>
                <a:gd name="T38" fmla="*/ 6 w 112"/>
                <a:gd name="T39" fmla="*/ 75 h 112"/>
                <a:gd name="T40" fmla="*/ 11 w 112"/>
                <a:gd name="T41" fmla="*/ 89 h 112"/>
                <a:gd name="T42" fmla="*/ 21 w 112"/>
                <a:gd name="T43" fmla="*/ 87 h 112"/>
                <a:gd name="T44" fmla="*/ 23 w 112"/>
                <a:gd name="T45" fmla="*/ 98 h 112"/>
                <a:gd name="T46" fmla="*/ 34 w 112"/>
                <a:gd name="T47" fmla="*/ 108 h 112"/>
                <a:gd name="T48" fmla="*/ 41 w 112"/>
                <a:gd name="T49" fmla="*/ 101 h 112"/>
                <a:gd name="T50" fmla="*/ 48 w 112"/>
                <a:gd name="T51" fmla="*/ 109 h 112"/>
                <a:gd name="T52" fmla="*/ 63 w 112"/>
                <a:gd name="T53" fmla="*/ 112 h 112"/>
                <a:gd name="T54" fmla="*/ 66 w 112"/>
                <a:gd name="T55" fmla="*/ 102 h 112"/>
                <a:gd name="T56" fmla="*/ 76 w 112"/>
                <a:gd name="T57" fmla="*/ 106 h 112"/>
                <a:gd name="T58" fmla="*/ 90 w 112"/>
                <a:gd name="T59" fmla="*/ 101 h 112"/>
                <a:gd name="T60" fmla="*/ 88 w 112"/>
                <a:gd name="T61" fmla="*/ 91 h 112"/>
                <a:gd name="T62" fmla="*/ 98 w 112"/>
                <a:gd name="T63" fmla="*/ 89 h 112"/>
                <a:gd name="T64" fmla="*/ 108 w 112"/>
                <a:gd name="T65" fmla="*/ 78 h 112"/>
                <a:gd name="T66" fmla="*/ 101 w 112"/>
                <a:gd name="T67" fmla="*/ 71 h 112"/>
                <a:gd name="T68" fmla="*/ 110 w 112"/>
                <a:gd name="T69" fmla="*/ 64 h 112"/>
                <a:gd name="T70" fmla="*/ 112 w 112"/>
                <a:gd name="T71" fmla="*/ 49 h 112"/>
                <a:gd name="T72" fmla="*/ 56 w 112"/>
                <a:gd name="T73" fmla="*/ 86 h 112"/>
                <a:gd name="T74" fmla="*/ 56 w 112"/>
                <a:gd name="T75" fmla="*/ 26 h 112"/>
                <a:gd name="T76" fmla="*/ 56 w 112"/>
                <a:gd name="T77" fmla="*/ 8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2" h="112">
                  <a:moveTo>
                    <a:pt x="110" y="47"/>
                  </a:moveTo>
                  <a:cubicBezTo>
                    <a:pt x="103" y="47"/>
                    <a:pt x="103" y="47"/>
                    <a:pt x="103" y="47"/>
                  </a:cubicBezTo>
                  <a:cubicBezTo>
                    <a:pt x="102" y="44"/>
                    <a:pt x="101" y="42"/>
                    <a:pt x="101" y="39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8" y="35"/>
                    <a:pt x="108" y="34"/>
                    <a:pt x="107" y="3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1"/>
                    <a:pt x="99" y="20"/>
                    <a:pt x="98" y="21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0" y="23"/>
                    <a:pt x="88" y="21"/>
                    <a:pt x="87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2"/>
                    <a:pt x="90" y="11"/>
                    <a:pt x="89" y="10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7" y="3"/>
                    <a:pt x="76" y="4"/>
                    <a:pt x="75" y="5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9" y="10"/>
                    <a:pt x="67" y="10"/>
                    <a:pt x="64" y="9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1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7" y="1"/>
                    <a:pt x="47" y="3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5" y="10"/>
                    <a:pt x="42" y="11"/>
                    <a:pt x="40" y="12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4"/>
                    <a:pt x="34" y="4"/>
                    <a:pt x="33" y="5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1" y="11"/>
                    <a:pt x="21" y="13"/>
                    <a:pt x="22" y="14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3" y="22"/>
                    <a:pt x="22" y="24"/>
                    <a:pt x="20" y="26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2"/>
                    <a:pt x="11" y="22"/>
                    <a:pt x="10" y="2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4" y="35"/>
                    <a:pt x="4" y="36"/>
                    <a:pt x="6" y="37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1" y="43"/>
                    <a:pt x="10" y="45"/>
                    <a:pt x="10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2" y="48"/>
                    <a:pt x="0" y="49"/>
                    <a:pt x="0" y="51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4"/>
                    <a:pt x="2" y="65"/>
                    <a:pt x="3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8"/>
                    <a:pt x="11" y="70"/>
                    <a:pt x="12" y="72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6"/>
                    <a:pt x="5" y="78"/>
                    <a:pt x="5" y="79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12" y="91"/>
                    <a:pt x="14" y="91"/>
                    <a:pt x="15" y="90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3" y="89"/>
                    <a:pt x="24" y="91"/>
                    <a:pt x="26" y="92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2" y="99"/>
                    <a:pt x="23" y="101"/>
                    <a:pt x="24" y="102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5" y="108"/>
                    <a:pt x="37" y="108"/>
                    <a:pt x="38" y="106"/>
                  </a:cubicBezTo>
                  <a:cubicBezTo>
                    <a:pt x="41" y="101"/>
                    <a:pt x="41" y="101"/>
                    <a:pt x="41" y="101"/>
                  </a:cubicBezTo>
                  <a:cubicBezTo>
                    <a:pt x="44" y="101"/>
                    <a:pt x="46" y="102"/>
                    <a:pt x="48" y="102"/>
                  </a:cubicBezTo>
                  <a:cubicBezTo>
                    <a:pt x="48" y="109"/>
                    <a:pt x="48" y="109"/>
                    <a:pt x="48" y="109"/>
                  </a:cubicBezTo>
                  <a:cubicBezTo>
                    <a:pt x="48" y="111"/>
                    <a:pt x="50" y="112"/>
                    <a:pt x="51" y="112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4" y="112"/>
                    <a:pt x="66" y="111"/>
                    <a:pt x="66" y="109"/>
                  </a:cubicBezTo>
                  <a:cubicBezTo>
                    <a:pt x="66" y="102"/>
                    <a:pt x="66" y="102"/>
                    <a:pt x="66" y="102"/>
                  </a:cubicBezTo>
                  <a:cubicBezTo>
                    <a:pt x="68" y="102"/>
                    <a:pt x="70" y="101"/>
                    <a:pt x="73" y="100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7" y="107"/>
                    <a:pt x="79" y="108"/>
                    <a:pt x="80" y="107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1" y="100"/>
                    <a:pt x="92" y="99"/>
                    <a:pt x="91" y="97"/>
                  </a:cubicBezTo>
                  <a:cubicBezTo>
                    <a:pt x="88" y="91"/>
                    <a:pt x="88" y="91"/>
                    <a:pt x="88" y="91"/>
                  </a:cubicBezTo>
                  <a:cubicBezTo>
                    <a:pt x="89" y="90"/>
                    <a:pt x="91" y="88"/>
                    <a:pt x="93" y="86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100" y="90"/>
                    <a:pt x="102" y="90"/>
                    <a:pt x="102" y="8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9" y="77"/>
                    <a:pt x="108" y="75"/>
                    <a:pt x="107" y="74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102" y="69"/>
                    <a:pt x="102" y="66"/>
                    <a:pt x="103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11" y="64"/>
                    <a:pt x="112" y="63"/>
                    <a:pt x="112" y="61"/>
                  </a:cubicBezTo>
                  <a:cubicBezTo>
                    <a:pt x="112" y="49"/>
                    <a:pt x="112" y="49"/>
                    <a:pt x="112" y="49"/>
                  </a:cubicBezTo>
                  <a:cubicBezTo>
                    <a:pt x="112" y="48"/>
                    <a:pt x="111" y="47"/>
                    <a:pt x="110" y="47"/>
                  </a:cubicBezTo>
                  <a:close/>
                  <a:moveTo>
                    <a:pt x="56" y="86"/>
                  </a:moveTo>
                  <a:cubicBezTo>
                    <a:pt x="40" y="86"/>
                    <a:pt x="26" y="72"/>
                    <a:pt x="26" y="56"/>
                  </a:cubicBezTo>
                  <a:cubicBezTo>
                    <a:pt x="26" y="39"/>
                    <a:pt x="40" y="26"/>
                    <a:pt x="56" y="26"/>
                  </a:cubicBezTo>
                  <a:cubicBezTo>
                    <a:pt x="73" y="26"/>
                    <a:pt x="86" y="39"/>
                    <a:pt x="86" y="56"/>
                  </a:cubicBezTo>
                  <a:cubicBezTo>
                    <a:pt x="86" y="72"/>
                    <a:pt x="73" y="86"/>
                    <a:pt x="56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88" name="Freeform 141"/>
            <p:cNvSpPr>
              <a:spLocks noEditPoints="1"/>
            </p:cNvSpPr>
            <p:nvPr/>
          </p:nvSpPr>
          <p:spPr bwMode="auto">
            <a:xfrm>
              <a:off x="11317186" y="1145785"/>
              <a:ext cx="111850" cy="113341"/>
            </a:xfrm>
            <a:custGeom>
              <a:avLst/>
              <a:gdLst>
                <a:gd name="T0" fmla="*/ 48 w 52"/>
                <a:gd name="T1" fmla="*/ 23 h 52"/>
                <a:gd name="T2" fmla="*/ 50 w 52"/>
                <a:gd name="T3" fmla="*/ 17 h 52"/>
                <a:gd name="T4" fmla="*/ 48 w 52"/>
                <a:gd name="T5" fmla="*/ 11 h 52"/>
                <a:gd name="T6" fmla="*/ 44 w 52"/>
                <a:gd name="T7" fmla="*/ 12 h 52"/>
                <a:gd name="T8" fmla="*/ 42 w 52"/>
                <a:gd name="T9" fmla="*/ 6 h 52"/>
                <a:gd name="T10" fmla="*/ 38 w 52"/>
                <a:gd name="T11" fmla="*/ 2 h 52"/>
                <a:gd name="T12" fmla="*/ 34 w 52"/>
                <a:gd name="T13" fmla="*/ 5 h 52"/>
                <a:gd name="T14" fmla="*/ 30 w 52"/>
                <a:gd name="T15" fmla="*/ 1 h 52"/>
                <a:gd name="T16" fmla="*/ 24 w 52"/>
                <a:gd name="T17" fmla="*/ 0 h 52"/>
                <a:gd name="T18" fmla="*/ 23 w 52"/>
                <a:gd name="T19" fmla="*/ 4 h 52"/>
                <a:gd name="T20" fmla="*/ 17 w 52"/>
                <a:gd name="T21" fmla="*/ 2 h 52"/>
                <a:gd name="T22" fmla="*/ 11 w 52"/>
                <a:gd name="T23" fmla="*/ 4 h 52"/>
                <a:gd name="T24" fmla="*/ 12 w 52"/>
                <a:gd name="T25" fmla="*/ 8 h 52"/>
                <a:gd name="T26" fmla="*/ 6 w 52"/>
                <a:gd name="T27" fmla="*/ 10 h 52"/>
                <a:gd name="T28" fmla="*/ 2 w 52"/>
                <a:gd name="T29" fmla="*/ 14 h 52"/>
                <a:gd name="T30" fmla="*/ 6 w 52"/>
                <a:gd name="T31" fmla="*/ 18 h 52"/>
                <a:gd name="T32" fmla="*/ 1 w 52"/>
                <a:gd name="T33" fmla="*/ 22 h 52"/>
                <a:gd name="T34" fmla="*/ 0 w 52"/>
                <a:gd name="T35" fmla="*/ 28 h 52"/>
                <a:gd name="T36" fmla="*/ 4 w 52"/>
                <a:gd name="T37" fmla="*/ 29 h 52"/>
                <a:gd name="T38" fmla="*/ 2 w 52"/>
                <a:gd name="T39" fmla="*/ 35 h 52"/>
                <a:gd name="T40" fmla="*/ 4 w 52"/>
                <a:gd name="T41" fmla="*/ 41 h 52"/>
                <a:gd name="T42" fmla="*/ 9 w 52"/>
                <a:gd name="T43" fmla="*/ 40 h 52"/>
                <a:gd name="T44" fmla="*/ 10 w 52"/>
                <a:gd name="T45" fmla="*/ 46 h 52"/>
                <a:gd name="T46" fmla="*/ 15 w 52"/>
                <a:gd name="T47" fmla="*/ 50 h 52"/>
                <a:gd name="T48" fmla="*/ 18 w 52"/>
                <a:gd name="T49" fmla="*/ 47 h 52"/>
                <a:gd name="T50" fmla="*/ 22 w 52"/>
                <a:gd name="T51" fmla="*/ 51 h 52"/>
                <a:gd name="T52" fmla="*/ 28 w 52"/>
                <a:gd name="T53" fmla="*/ 52 h 52"/>
                <a:gd name="T54" fmla="*/ 29 w 52"/>
                <a:gd name="T55" fmla="*/ 48 h 52"/>
                <a:gd name="T56" fmla="*/ 35 w 52"/>
                <a:gd name="T57" fmla="*/ 50 h 52"/>
                <a:gd name="T58" fmla="*/ 41 w 52"/>
                <a:gd name="T59" fmla="*/ 48 h 52"/>
                <a:gd name="T60" fmla="*/ 40 w 52"/>
                <a:gd name="T61" fmla="*/ 43 h 52"/>
                <a:gd name="T62" fmla="*/ 46 w 52"/>
                <a:gd name="T63" fmla="*/ 42 h 52"/>
                <a:gd name="T64" fmla="*/ 50 w 52"/>
                <a:gd name="T65" fmla="*/ 37 h 52"/>
                <a:gd name="T66" fmla="*/ 47 w 52"/>
                <a:gd name="T67" fmla="*/ 34 h 52"/>
                <a:gd name="T68" fmla="*/ 51 w 52"/>
                <a:gd name="T69" fmla="*/ 30 h 52"/>
                <a:gd name="T70" fmla="*/ 52 w 52"/>
                <a:gd name="T71" fmla="*/ 24 h 52"/>
                <a:gd name="T72" fmla="*/ 26 w 52"/>
                <a:gd name="T73" fmla="*/ 40 h 52"/>
                <a:gd name="T74" fmla="*/ 26 w 52"/>
                <a:gd name="T75" fmla="*/ 12 h 52"/>
                <a:gd name="T76" fmla="*/ 26 w 52"/>
                <a:gd name="T77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" h="52">
                  <a:moveTo>
                    <a:pt x="51" y="23"/>
                  </a:moveTo>
                  <a:cubicBezTo>
                    <a:pt x="48" y="23"/>
                    <a:pt x="48" y="23"/>
                    <a:pt x="48" y="23"/>
                  </a:cubicBezTo>
                  <a:cubicBezTo>
                    <a:pt x="48" y="21"/>
                    <a:pt x="48" y="20"/>
                    <a:pt x="47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6"/>
                    <a:pt x="51" y="16"/>
                    <a:pt x="50" y="15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0"/>
                    <a:pt x="47" y="10"/>
                    <a:pt x="46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3" y="11"/>
                    <a:pt x="42" y="10"/>
                    <a:pt x="40" y="9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5"/>
                    <a:pt x="42" y="4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2"/>
                    <a:pt x="36" y="2"/>
                    <a:pt x="36" y="3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2" y="4"/>
                    <a:pt x="30" y="4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29" y="0"/>
                    <a:pt x="29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3" y="0"/>
                    <a:pt x="23" y="1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4"/>
                    <a:pt x="20" y="5"/>
                    <a:pt x="19" y="5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6" y="1"/>
                    <a:pt x="15" y="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5"/>
                    <a:pt x="11" y="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9"/>
                    <a:pt x="10" y="10"/>
                    <a:pt x="9" y="12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5" y="10"/>
                    <a:pt x="5" y="1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6"/>
                    <a:pt x="3" y="16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9"/>
                    <a:pt x="5" y="21"/>
                    <a:pt x="4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2"/>
                    <a:pt x="0" y="23"/>
                    <a:pt x="0" y="2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29"/>
                    <a:pt x="1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1"/>
                    <a:pt x="5" y="32"/>
                    <a:pt x="5" y="34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6"/>
                    <a:pt x="2" y="36"/>
                    <a:pt x="2" y="37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5" y="41"/>
                    <a:pt x="5" y="42"/>
                    <a:pt x="6" y="41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0" y="41"/>
                    <a:pt x="11" y="42"/>
                    <a:pt x="12" y="43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6"/>
                    <a:pt x="10" y="47"/>
                    <a:pt x="11" y="47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5" y="50"/>
                    <a:pt x="16" y="50"/>
                    <a:pt x="16" y="4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9" y="47"/>
                    <a:pt x="21" y="48"/>
                    <a:pt x="22" y="48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2" y="52"/>
                    <a:pt x="23" y="52"/>
                    <a:pt x="24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9" y="52"/>
                    <a:pt x="29" y="52"/>
                    <a:pt x="29" y="51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1" y="48"/>
                    <a:pt x="32" y="47"/>
                    <a:pt x="34" y="47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50"/>
                    <a:pt x="36" y="50"/>
                    <a:pt x="37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2" y="47"/>
                    <a:pt x="42" y="47"/>
                    <a:pt x="41" y="46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2"/>
                    <a:pt x="42" y="41"/>
                    <a:pt x="43" y="40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47" y="42"/>
                    <a:pt x="47" y="42"/>
                    <a:pt x="48" y="41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6"/>
                    <a:pt x="50" y="36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3"/>
                    <a:pt x="48" y="31"/>
                    <a:pt x="48" y="30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2" y="30"/>
                    <a:pt x="52" y="29"/>
                    <a:pt x="52" y="29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3"/>
                    <a:pt x="52" y="23"/>
                    <a:pt x="51" y="23"/>
                  </a:cubicBezTo>
                  <a:close/>
                  <a:moveTo>
                    <a:pt x="26" y="40"/>
                  </a:moveTo>
                  <a:cubicBezTo>
                    <a:pt x="18" y="40"/>
                    <a:pt x="12" y="34"/>
                    <a:pt x="12" y="26"/>
                  </a:cubicBezTo>
                  <a:cubicBezTo>
                    <a:pt x="12" y="18"/>
                    <a:pt x="18" y="12"/>
                    <a:pt x="26" y="12"/>
                  </a:cubicBezTo>
                  <a:cubicBezTo>
                    <a:pt x="34" y="12"/>
                    <a:pt x="40" y="18"/>
                    <a:pt x="40" y="26"/>
                  </a:cubicBezTo>
                  <a:cubicBezTo>
                    <a:pt x="40" y="34"/>
                    <a:pt x="34" y="40"/>
                    <a:pt x="2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2030384" y="3595919"/>
            <a:ext cx="402605" cy="331075"/>
            <a:chOff x="5108575" y="3992563"/>
            <a:chExt cx="428625" cy="352426"/>
          </a:xfrm>
          <a:solidFill>
            <a:schemeClr val="bg1"/>
          </a:solidFill>
        </p:grpSpPr>
        <p:sp>
          <p:nvSpPr>
            <p:cNvPr id="90" name="Freeform 223"/>
            <p:cNvSpPr/>
            <p:nvPr/>
          </p:nvSpPr>
          <p:spPr bwMode="auto">
            <a:xfrm>
              <a:off x="5108575" y="3998913"/>
              <a:ext cx="201613" cy="106363"/>
            </a:xfrm>
            <a:custGeom>
              <a:avLst/>
              <a:gdLst>
                <a:gd name="T0" fmla="*/ 127 w 127"/>
                <a:gd name="T1" fmla="*/ 30 h 67"/>
                <a:gd name="T2" fmla="*/ 93 w 127"/>
                <a:gd name="T3" fmla="*/ 0 h 67"/>
                <a:gd name="T4" fmla="*/ 0 w 127"/>
                <a:gd name="T5" fmla="*/ 36 h 67"/>
                <a:gd name="T6" fmla="*/ 35 w 127"/>
                <a:gd name="T7" fmla="*/ 67 h 67"/>
                <a:gd name="T8" fmla="*/ 127 w 127"/>
                <a:gd name="T9" fmla="*/ 3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67">
                  <a:moveTo>
                    <a:pt x="127" y="30"/>
                  </a:moveTo>
                  <a:lnTo>
                    <a:pt x="93" y="0"/>
                  </a:lnTo>
                  <a:lnTo>
                    <a:pt x="0" y="36"/>
                  </a:lnTo>
                  <a:lnTo>
                    <a:pt x="35" y="67"/>
                  </a:lnTo>
                  <a:lnTo>
                    <a:pt x="127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91" name="Freeform 224"/>
            <p:cNvSpPr/>
            <p:nvPr/>
          </p:nvSpPr>
          <p:spPr bwMode="auto">
            <a:xfrm>
              <a:off x="5324475" y="4168776"/>
              <a:ext cx="147638" cy="176213"/>
            </a:xfrm>
            <a:custGeom>
              <a:avLst/>
              <a:gdLst>
                <a:gd name="T0" fmla="*/ 0 w 93"/>
                <a:gd name="T1" fmla="*/ 0 h 111"/>
                <a:gd name="T2" fmla="*/ 0 w 93"/>
                <a:gd name="T3" fmla="*/ 111 h 111"/>
                <a:gd name="T4" fmla="*/ 93 w 93"/>
                <a:gd name="T5" fmla="*/ 73 h 111"/>
                <a:gd name="T6" fmla="*/ 93 w 93"/>
                <a:gd name="T7" fmla="*/ 15 h 111"/>
                <a:gd name="T8" fmla="*/ 41 w 93"/>
                <a:gd name="T9" fmla="*/ 37 h 111"/>
                <a:gd name="T10" fmla="*/ 0 w 93"/>
                <a:gd name="T1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111">
                  <a:moveTo>
                    <a:pt x="0" y="0"/>
                  </a:moveTo>
                  <a:lnTo>
                    <a:pt x="0" y="111"/>
                  </a:lnTo>
                  <a:lnTo>
                    <a:pt x="93" y="73"/>
                  </a:lnTo>
                  <a:lnTo>
                    <a:pt x="93" y="15"/>
                  </a:lnTo>
                  <a:lnTo>
                    <a:pt x="41" y="3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92" name="Freeform 225"/>
            <p:cNvSpPr/>
            <p:nvPr/>
          </p:nvSpPr>
          <p:spPr bwMode="auto">
            <a:xfrm>
              <a:off x="5334000" y="4110038"/>
              <a:ext cx="203200" cy="104775"/>
            </a:xfrm>
            <a:custGeom>
              <a:avLst/>
              <a:gdLst>
                <a:gd name="T0" fmla="*/ 0 w 128"/>
                <a:gd name="T1" fmla="*/ 36 h 66"/>
                <a:gd name="T2" fmla="*/ 36 w 128"/>
                <a:gd name="T3" fmla="*/ 66 h 66"/>
                <a:gd name="T4" fmla="*/ 128 w 128"/>
                <a:gd name="T5" fmla="*/ 29 h 66"/>
                <a:gd name="T6" fmla="*/ 93 w 128"/>
                <a:gd name="T7" fmla="*/ 0 h 66"/>
                <a:gd name="T8" fmla="*/ 0 w 128"/>
                <a:gd name="T9" fmla="*/ 3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6">
                  <a:moveTo>
                    <a:pt x="0" y="36"/>
                  </a:moveTo>
                  <a:lnTo>
                    <a:pt x="36" y="66"/>
                  </a:lnTo>
                  <a:lnTo>
                    <a:pt x="128" y="29"/>
                  </a:lnTo>
                  <a:lnTo>
                    <a:pt x="93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93" name="Freeform 226"/>
            <p:cNvSpPr/>
            <p:nvPr/>
          </p:nvSpPr>
          <p:spPr bwMode="auto">
            <a:xfrm>
              <a:off x="5319713" y="3992563"/>
              <a:ext cx="203200" cy="109538"/>
            </a:xfrm>
            <a:custGeom>
              <a:avLst/>
              <a:gdLst>
                <a:gd name="T0" fmla="*/ 128 w 128"/>
                <a:gd name="T1" fmla="*/ 36 h 69"/>
                <a:gd name="T2" fmla="*/ 35 w 128"/>
                <a:gd name="T3" fmla="*/ 0 h 69"/>
                <a:gd name="T4" fmla="*/ 0 w 128"/>
                <a:gd name="T5" fmla="*/ 32 h 69"/>
                <a:gd name="T6" fmla="*/ 93 w 128"/>
                <a:gd name="T7" fmla="*/ 69 h 69"/>
                <a:gd name="T8" fmla="*/ 128 w 128"/>
                <a:gd name="T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9">
                  <a:moveTo>
                    <a:pt x="128" y="36"/>
                  </a:moveTo>
                  <a:lnTo>
                    <a:pt x="35" y="0"/>
                  </a:lnTo>
                  <a:lnTo>
                    <a:pt x="0" y="32"/>
                  </a:lnTo>
                  <a:lnTo>
                    <a:pt x="93" y="69"/>
                  </a:lnTo>
                  <a:lnTo>
                    <a:pt x="12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94" name="Freeform 227"/>
            <p:cNvSpPr/>
            <p:nvPr/>
          </p:nvSpPr>
          <p:spPr bwMode="auto">
            <a:xfrm>
              <a:off x="5165725" y="4181476"/>
              <a:ext cx="147638" cy="163513"/>
            </a:xfrm>
            <a:custGeom>
              <a:avLst/>
              <a:gdLst>
                <a:gd name="T0" fmla="*/ 0 w 93"/>
                <a:gd name="T1" fmla="*/ 11 h 103"/>
                <a:gd name="T2" fmla="*/ 0 w 93"/>
                <a:gd name="T3" fmla="*/ 65 h 103"/>
                <a:gd name="T4" fmla="*/ 93 w 93"/>
                <a:gd name="T5" fmla="*/ 103 h 103"/>
                <a:gd name="T6" fmla="*/ 93 w 93"/>
                <a:gd name="T7" fmla="*/ 0 h 103"/>
                <a:gd name="T8" fmla="*/ 57 w 93"/>
                <a:gd name="T9" fmla="*/ 34 h 103"/>
                <a:gd name="T10" fmla="*/ 0 w 93"/>
                <a:gd name="T11" fmla="*/ 11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103">
                  <a:moveTo>
                    <a:pt x="0" y="11"/>
                  </a:moveTo>
                  <a:lnTo>
                    <a:pt x="0" y="65"/>
                  </a:lnTo>
                  <a:lnTo>
                    <a:pt x="93" y="103"/>
                  </a:lnTo>
                  <a:lnTo>
                    <a:pt x="93" y="0"/>
                  </a:lnTo>
                  <a:lnTo>
                    <a:pt x="57" y="34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95" name="Freeform 228"/>
            <p:cNvSpPr/>
            <p:nvPr/>
          </p:nvSpPr>
          <p:spPr bwMode="auto">
            <a:xfrm>
              <a:off x="5108575" y="4114801"/>
              <a:ext cx="200025" cy="109538"/>
            </a:xfrm>
            <a:custGeom>
              <a:avLst/>
              <a:gdLst>
                <a:gd name="T0" fmla="*/ 126 w 126"/>
                <a:gd name="T1" fmla="*/ 36 h 69"/>
                <a:gd name="T2" fmla="*/ 33 w 126"/>
                <a:gd name="T3" fmla="*/ 0 h 69"/>
                <a:gd name="T4" fmla="*/ 0 w 126"/>
                <a:gd name="T5" fmla="*/ 31 h 69"/>
                <a:gd name="T6" fmla="*/ 91 w 126"/>
                <a:gd name="T7" fmla="*/ 69 h 69"/>
                <a:gd name="T8" fmla="*/ 126 w 126"/>
                <a:gd name="T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69">
                  <a:moveTo>
                    <a:pt x="126" y="36"/>
                  </a:moveTo>
                  <a:lnTo>
                    <a:pt x="33" y="0"/>
                  </a:lnTo>
                  <a:lnTo>
                    <a:pt x="0" y="31"/>
                  </a:lnTo>
                  <a:lnTo>
                    <a:pt x="91" y="69"/>
                  </a:lnTo>
                  <a:lnTo>
                    <a:pt x="12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sp>
        <p:nvSpPr>
          <p:cNvPr id="4" name="Text Box 3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Skills Gained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/>
      <p:bldP spid="8" grpId="0" bldLvl="0" animBg="1"/>
      <p:bldP spid="9" grpId="0"/>
      <p:bldP spid="11" grpId="0" bldLvl="0" animBg="1"/>
      <p:bldP spid="12" grpId="0"/>
      <p:bldP spid="14" grpId="0" bldLvl="0" animBg="1"/>
      <p:bldP spid="15" grpId="0"/>
      <p:bldP spid="24" grpId="0" bldLvl="0" animBg="1"/>
      <p:bldP spid="77" grpId="0" bldLvl="0" animBg="1"/>
      <p:bldP spid="78" grpId="0" bldLvl="0" animBg="1"/>
      <p:bldP spid="79" grpId="0" bldLvl="0" animBg="1"/>
      <p:bldP spid="80" grpId="0" bldLvl="0" animBg="1"/>
      <p:bldP spid="8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7"/>
          <p:cNvSpPr/>
          <p:nvPr/>
        </p:nvSpPr>
        <p:spPr>
          <a:xfrm>
            <a:off x="3100733" y="190"/>
            <a:ext cx="9091533" cy="6857624"/>
          </a:xfrm>
          <a:custGeom>
            <a:avLst/>
            <a:gdLst>
              <a:gd name="connsiteX0" fmla="*/ 0 w 7664245"/>
              <a:gd name="connsiteY0" fmla="*/ 0 h 6858000"/>
              <a:gd name="connsiteX1" fmla="*/ 7664245 w 7664245"/>
              <a:gd name="connsiteY1" fmla="*/ 0 h 6858000"/>
              <a:gd name="connsiteX2" fmla="*/ 7664245 w 7664245"/>
              <a:gd name="connsiteY2" fmla="*/ 6858000 h 6858000"/>
              <a:gd name="connsiteX3" fmla="*/ 0 w 7664245"/>
              <a:gd name="connsiteY3" fmla="*/ 6858000 h 6858000"/>
              <a:gd name="connsiteX4" fmla="*/ 0 w 7664245"/>
              <a:gd name="connsiteY4" fmla="*/ 0 h 6858000"/>
              <a:gd name="connsiteX0-1" fmla="*/ 3657600 w 7664245"/>
              <a:gd name="connsiteY0-2" fmla="*/ 0 h 6858000"/>
              <a:gd name="connsiteX1-3" fmla="*/ 7664245 w 7664245"/>
              <a:gd name="connsiteY1-4" fmla="*/ 0 h 6858000"/>
              <a:gd name="connsiteX2-5" fmla="*/ 7664245 w 7664245"/>
              <a:gd name="connsiteY2-6" fmla="*/ 6858000 h 6858000"/>
              <a:gd name="connsiteX3-7" fmla="*/ 0 w 7664245"/>
              <a:gd name="connsiteY3-8" fmla="*/ 6858000 h 6858000"/>
              <a:gd name="connsiteX4-9" fmla="*/ 3657600 w 7664245"/>
              <a:gd name="connsiteY4-10" fmla="*/ 0 h 6858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664245" h="6858000">
                <a:moveTo>
                  <a:pt x="3657600" y="0"/>
                </a:moveTo>
                <a:lnTo>
                  <a:pt x="7664245" y="0"/>
                </a:lnTo>
                <a:lnTo>
                  <a:pt x="7664245" y="6858000"/>
                </a:lnTo>
                <a:lnTo>
                  <a:pt x="0" y="6858000"/>
                </a:lnTo>
                <a:lnTo>
                  <a:pt x="3657600" y="0"/>
                </a:lnTo>
                <a:close/>
              </a:path>
            </a:pathLst>
          </a:cu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970"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38" name="Pentagon 25"/>
          <p:cNvSpPr/>
          <p:nvPr>
            <p:custDataLst>
              <p:tags r:id="rId2"/>
            </p:custDataLst>
          </p:nvPr>
        </p:nvSpPr>
        <p:spPr>
          <a:xfrm>
            <a:off x="446187" y="2392045"/>
            <a:ext cx="607481" cy="364092"/>
          </a:xfrm>
          <a:prstGeom prst="homePlate">
            <a:avLst/>
          </a:prstGeom>
          <a:solidFill>
            <a:schemeClr val="accent1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8" rIns="91434" bIns="45718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chemeClr val="bg1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01</a:t>
            </a:r>
            <a:endParaRPr lang="en-US" sz="2000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39" name="Rectangle 26"/>
          <p:cNvSpPr/>
          <p:nvPr>
            <p:custDataLst>
              <p:tags r:id="rId3"/>
            </p:custDataLst>
          </p:nvPr>
        </p:nvSpPr>
        <p:spPr>
          <a:xfrm>
            <a:off x="1091411" y="2359201"/>
            <a:ext cx="3518667" cy="384810"/>
          </a:xfrm>
          <a:prstGeom prst="rect">
            <a:avLst/>
          </a:prstGeom>
        </p:spPr>
        <p:txBody>
          <a:bodyPr wrap="square" lIns="91434" tIns="45718" rIns="91434" bIns="45718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Simulates real streaming analytics</a:t>
            </a:r>
            <a:endParaRPr lang="en-US" altLang="en-US" sz="160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40" name="Pentagon 33"/>
          <p:cNvSpPr/>
          <p:nvPr>
            <p:custDataLst>
              <p:tags r:id="rId4"/>
            </p:custDataLst>
          </p:nvPr>
        </p:nvSpPr>
        <p:spPr>
          <a:xfrm>
            <a:off x="446822" y="1367355"/>
            <a:ext cx="607481" cy="364092"/>
          </a:xfrm>
          <a:prstGeom prst="homePlate">
            <a:avLst/>
          </a:prstGeom>
          <a:solidFill>
            <a:schemeClr val="accent2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8" rIns="91434" bIns="45718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chemeClr val="bg1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02</a:t>
            </a:r>
            <a:endParaRPr lang="en-US" sz="2000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41" name="Rectangle 34"/>
          <p:cNvSpPr/>
          <p:nvPr>
            <p:custDataLst>
              <p:tags r:id="rId5"/>
            </p:custDataLst>
          </p:nvPr>
        </p:nvSpPr>
        <p:spPr>
          <a:xfrm>
            <a:off x="1091565" y="3447415"/>
            <a:ext cx="3408045" cy="384810"/>
          </a:xfrm>
          <a:prstGeom prst="rect">
            <a:avLst/>
          </a:prstGeom>
        </p:spPr>
        <p:txBody>
          <a:bodyPr wrap="square" lIns="91434" tIns="45718" rIns="91434" bIns="45718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Perfect for GitHub/LinkedIn portfolio</a:t>
            </a:r>
            <a:endParaRPr lang="en-US" altLang="en-US" sz="160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42" name="Pentagon 36"/>
          <p:cNvSpPr/>
          <p:nvPr>
            <p:custDataLst>
              <p:tags r:id="rId6"/>
            </p:custDataLst>
          </p:nvPr>
        </p:nvSpPr>
        <p:spPr>
          <a:xfrm>
            <a:off x="446822" y="3461857"/>
            <a:ext cx="607481" cy="364092"/>
          </a:xfrm>
          <a:prstGeom prst="homePlate">
            <a:avLst/>
          </a:prstGeom>
          <a:solidFill>
            <a:schemeClr val="accent3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8" rIns="91434" bIns="45718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chemeClr val="bg1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03</a:t>
            </a:r>
            <a:endParaRPr lang="en-US" sz="2000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43" name="Rectangle 37"/>
          <p:cNvSpPr/>
          <p:nvPr>
            <p:custDataLst>
              <p:tags r:id="rId7"/>
            </p:custDataLst>
          </p:nvPr>
        </p:nvSpPr>
        <p:spPr>
          <a:xfrm>
            <a:off x="1091565" y="5622925"/>
            <a:ext cx="3301365" cy="680085"/>
          </a:xfrm>
          <a:prstGeom prst="rect">
            <a:avLst/>
          </a:prstGeom>
        </p:spPr>
        <p:txBody>
          <a:bodyPr wrap="square" lIns="91434" tIns="45718" rIns="91434" bIns="45718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Strong interview </a:t>
            </a:r>
            <a:endParaRPr lang="en-US" altLang="en-US" sz="160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showcase project</a:t>
            </a:r>
            <a:endParaRPr lang="en-US" altLang="en-US" sz="160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145" name="Rectangle 40"/>
          <p:cNvSpPr/>
          <p:nvPr>
            <p:custDataLst>
              <p:tags r:id="rId8"/>
            </p:custDataLst>
          </p:nvPr>
        </p:nvSpPr>
        <p:spPr>
          <a:xfrm>
            <a:off x="1068070" y="1322705"/>
            <a:ext cx="4137025" cy="384810"/>
          </a:xfrm>
          <a:prstGeom prst="rect">
            <a:avLst/>
          </a:prstGeom>
        </p:spPr>
        <p:txBody>
          <a:bodyPr wrap="square" lIns="91434" tIns="45718" rIns="91434" bIns="45718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Can extend to Power BI/Tableau dashboards</a:t>
            </a:r>
            <a:endParaRPr lang="en-US" altLang="en-US" sz="160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grpSp>
        <p:nvGrpSpPr>
          <p:cNvPr id="146" name="Group 3"/>
          <p:cNvGrpSpPr/>
          <p:nvPr>
            <p:custDataLst>
              <p:tags r:id="rId9"/>
            </p:custDataLst>
          </p:nvPr>
        </p:nvGrpSpPr>
        <p:grpSpPr>
          <a:xfrm>
            <a:off x="4817745" y="2191385"/>
            <a:ext cx="1688465" cy="675640"/>
            <a:chOff x="5621315" y="2514600"/>
            <a:chExt cx="2107496" cy="914400"/>
          </a:xfrm>
          <a:solidFill>
            <a:schemeClr val="bg1"/>
          </a:solidFill>
        </p:grpSpPr>
        <p:sp>
          <p:nvSpPr>
            <p:cNvPr id="147" name="Parallelogram 14"/>
            <p:cNvSpPr/>
            <p:nvPr>
              <p:custDataLst>
                <p:tags r:id="rId10"/>
              </p:custDataLst>
            </p:nvPr>
          </p:nvSpPr>
          <p:spPr>
            <a:xfrm>
              <a:off x="5621315" y="2514600"/>
              <a:ext cx="2107496" cy="914400"/>
            </a:xfrm>
            <a:prstGeom prst="parallelogram">
              <a:avLst>
                <a:gd name="adj" fmla="val 524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0">
                <a:solidFill>
                  <a:schemeClr val="tx1">
                    <a:lumMod val="65000"/>
                    <a:lumOff val="35000"/>
                  </a:schemeClr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148" name="AutoShape 59"/>
            <p:cNvSpPr/>
            <p:nvPr>
              <p:custDataLst>
                <p:tags r:id="rId11"/>
              </p:custDataLst>
            </p:nvPr>
          </p:nvSpPr>
          <p:spPr bwMode="auto">
            <a:xfrm>
              <a:off x="6442494" y="2777487"/>
              <a:ext cx="465138" cy="464344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5399" tIns="25399" rIns="25399" bIns="25399" anchor="ctr"/>
            <a:lstStyle/>
            <a:p>
              <a:pPr algn="ctr" defTabSz="240665" hangingPunct="0">
                <a:lnSpc>
                  <a:spcPct val="120000"/>
                </a:lnSpc>
              </a:pPr>
              <a:endParaRPr lang="en-US" sz="100">
                <a:solidFill>
                  <a:schemeClr val="tx1">
                    <a:lumMod val="65000"/>
                    <a:lumOff val="35000"/>
                  </a:schemeClr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49" name="Group 1"/>
          <p:cNvGrpSpPr/>
          <p:nvPr>
            <p:custDataLst>
              <p:tags r:id="rId12"/>
            </p:custDataLst>
          </p:nvPr>
        </p:nvGrpSpPr>
        <p:grpSpPr>
          <a:xfrm>
            <a:off x="5338445" y="1056005"/>
            <a:ext cx="1688465" cy="675640"/>
            <a:chOff x="6162090" y="1310315"/>
            <a:chExt cx="2107496" cy="914400"/>
          </a:xfrm>
          <a:solidFill>
            <a:schemeClr val="bg1"/>
          </a:solidFill>
        </p:grpSpPr>
        <p:sp>
          <p:nvSpPr>
            <p:cNvPr id="150" name="Parallelogram 13"/>
            <p:cNvSpPr/>
            <p:nvPr>
              <p:custDataLst>
                <p:tags r:id="rId13"/>
              </p:custDataLst>
            </p:nvPr>
          </p:nvSpPr>
          <p:spPr>
            <a:xfrm>
              <a:off x="6162090" y="1310315"/>
              <a:ext cx="2107496" cy="914400"/>
            </a:xfrm>
            <a:prstGeom prst="parallelogram">
              <a:avLst>
                <a:gd name="adj" fmla="val 5241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0">
                <a:solidFill>
                  <a:schemeClr val="tx1">
                    <a:lumMod val="65000"/>
                    <a:lumOff val="35000"/>
                  </a:schemeClr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grpSp>
          <p:nvGrpSpPr>
            <p:cNvPr id="151" name="Group 42"/>
            <p:cNvGrpSpPr/>
            <p:nvPr/>
          </p:nvGrpSpPr>
          <p:grpSpPr>
            <a:xfrm>
              <a:off x="6983269" y="1549630"/>
              <a:ext cx="465138" cy="435769"/>
              <a:chOff x="5368132" y="3540125"/>
              <a:chExt cx="465138" cy="435769"/>
            </a:xfrm>
            <a:grpFill/>
          </p:grpSpPr>
          <p:sp>
            <p:nvSpPr>
              <p:cNvPr id="152" name="AutoShape 110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5399" tIns="25399" rIns="25399" bIns="25399" anchor="ctr"/>
              <a:lstStyle/>
              <a:p>
                <a:pPr algn="ctr" defTabSz="240665" hangingPunct="0">
                  <a:lnSpc>
                    <a:spcPct val="120000"/>
                  </a:lnSpc>
                </a:pPr>
                <a:endParaRPr lang="en-US" sz="146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Calibri" panose="020F0502020204030204" charset="0"/>
                  <a:cs typeface="+mn-lt"/>
                  <a:sym typeface="思源黑体" panose="020B0400000000000000" pitchFamily="34" charset="-122"/>
                </a:endParaRPr>
              </a:p>
            </p:txBody>
          </p:sp>
          <p:sp>
            <p:nvSpPr>
              <p:cNvPr id="153" name="AutoShape 111"/>
              <p:cNvSpPr/>
              <p:nvPr>
                <p:custDataLst>
                  <p:tags r:id="rId15"/>
                </p:custDataLst>
              </p:nvPr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5399" tIns="25399" rIns="25399" bIns="25399" anchor="ctr"/>
              <a:lstStyle/>
              <a:p>
                <a:pPr algn="ctr" defTabSz="240665" hangingPunct="0">
                  <a:lnSpc>
                    <a:spcPct val="120000"/>
                  </a:lnSpc>
                </a:pPr>
                <a:endParaRPr lang="en-US" sz="146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Calibri" panose="020F0502020204030204" charset="0"/>
                  <a:cs typeface="+mn-lt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154" name="Group 5"/>
          <p:cNvGrpSpPr/>
          <p:nvPr>
            <p:custDataLst>
              <p:tags r:id="rId16"/>
            </p:custDataLst>
          </p:nvPr>
        </p:nvGrpSpPr>
        <p:grpSpPr>
          <a:xfrm>
            <a:off x="3649980" y="4599305"/>
            <a:ext cx="1688465" cy="675640"/>
            <a:chOff x="4454013" y="4923170"/>
            <a:chExt cx="2107496" cy="914400"/>
          </a:xfrm>
          <a:solidFill>
            <a:schemeClr val="bg1"/>
          </a:solidFill>
        </p:grpSpPr>
        <p:sp>
          <p:nvSpPr>
            <p:cNvPr id="155" name="Parallelogram 16"/>
            <p:cNvSpPr/>
            <p:nvPr>
              <p:custDataLst>
                <p:tags r:id="rId17"/>
              </p:custDataLst>
            </p:nvPr>
          </p:nvSpPr>
          <p:spPr>
            <a:xfrm>
              <a:off x="4454013" y="4923170"/>
              <a:ext cx="2107496" cy="914400"/>
            </a:xfrm>
            <a:prstGeom prst="parallelogram">
              <a:avLst>
                <a:gd name="adj" fmla="val 52419"/>
              </a:avLst>
            </a:prstGeom>
            <a:solidFill>
              <a:srgbClr val="AC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0">
                <a:solidFill>
                  <a:schemeClr val="tx1">
                    <a:lumMod val="65000"/>
                    <a:lumOff val="35000"/>
                  </a:schemeClr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grpSp>
          <p:nvGrpSpPr>
            <p:cNvPr id="156" name="Group 45"/>
            <p:cNvGrpSpPr/>
            <p:nvPr/>
          </p:nvGrpSpPr>
          <p:grpSpPr>
            <a:xfrm>
              <a:off x="5348217" y="5147801"/>
              <a:ext cx="319088" cy="465138"/>
              <a:chOff x="3582988" y="3510757"/>
              <a:chExt cx="319088" cy="465138"/>
            </a:xfrm>
            <a:grpFill/>
          </p:grpSpPr>
          <p:sp>
            <p:nvSpPr>
              <p:cNvPr id="157" name="AutoShape 113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5399" tIns="25399" rIns="25399" bIns="25399" anchor="ctr"/>
              <a:lstStyle/>
              <a:p>
                <a:pPr algn="ctr" defTabSz="240665" hangingPunct="0">
                  <a:lnSpc>
                    <a:spcPct val="120000"/>
                  </a:lnSpc>
                </a:pPr>
                <a:endParaRPr lang="en-US" sz="100">
                  <a:solidFill>
                    <a:schemeClr val="tx1">
                      <a:lumMod val="65000"/>
                      <a:lumOff val="35000"/>
                    </a:schemeClr>
                  </a:solidFill>
                  <a:ea typeface="Calibri" panose="020F0502020204030204" charset="0"/>
                  <a:cs typeface="+mn-lt"/>
                  <a:sym typeface="思源黑体" panose="020B0400000000000000" pitchFamily="34" charset="-122"/>
                </a:endParaRPr>
              </a:p>
            </p:txBody>
          </p:sp>
          <p:sp>
            <p:nvSpPr>
              <p:cNvPr id="158" name="AutoShape 114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5399" tIns="25399" rIns="25399" bIns="25399" anchor="ctr"/>
              <a:lstStyle/>
              <a:p>
                <a:pPr algn="ctr" defTabSz="240665" hangingPunct="0">
                  <a:lnSpc>
                    <a:spcPct val="120000"/>
                  </a:lnSpc>
                </a:pPr>
                <a:endParaRPr lang="en-US" sz="100">
                  <a:solidFill>
                    <a:schemeClr val="tx1">
                      <a:lumMod val="65000"/>
                      <a:lumOff val="35000"/>
                    </a:schemeClr>
                  </a:solidFill>
                  <a:ea typeface="Calibri" panose="020F0502020204030204" charset="0"/>
                  <a:cs typeface="+mn-lt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159" name="Group 4"/>
          <p:cNvGrpSpPr/>
          <p:nvPr>
            <p:custDataLst>
              <p:tags r:id="rId20"/>
            </p:custDataLst>
          </p:nvPr>
        </p:nvGrpSpPr>
        <p:grpSpPr>
          <a:xfrm>
            <a:off x="4238625" y="3395345"/>
            <a:ext cx="1688465" cy="675640"/>
            <a:chOff x="5042252" y="3718885"/>
            <a:chExt cx="2107496" cy="914400"/>
          </a:xfrm>
          <a:solidFill>
            <a:schemeClr val="bg1"/>
          </a:solidFill>
        </p:grpSpPr>
        <p:sp>
          <p:nvSpPr>
            <p:cNvPr id="160" name="Parallelogram 15"/>
            <p:cNvSpPr/>
            <p:nvPr>
              <p:custDataLst>
                <p:tags r:id="rId21"/>
              </p:custDataLst>
            </p:nvPr>
          </p:nvSpPr>
          <p:spPr>
            <a:xfrm>
              <a:off x="5042252" y="3718885"/>
              <a:ext cx="2107496" cy="914400"/>
            </a:xfrm>
            <a:prstGeom prst="parallelogram">
              <a:avLst>
                <a:gd name="adj" fmla="val 5241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00">
                <a:solidFill>
                  <a:schemeClr val="tx1">
                    <a:lumMod val="65000"/>
                    <a:lumOff val="35000"/>
                  </a:schemeClr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grpSp>
          <p:nvGrpSpPr>
            <p:cNvPr id="161" name="Group 48"/>
            <p:cNvGrpSpPr/>
            <p:nvPr/>
          </p:nvGrpSpPr>
          <p:grpSpPr>
            <a:xfrm>
              <a:off x="5863431" y="3980425"/>
              <a:ext cx="465138" cy="391319"/>
              <a:chOff x="5368132" y="2625725"/>
              <a:chExt cx="465138" cy="391319"/>
            </a:xfrm>
            <a:grpFill/>
          </p:grpSpPr>
          <p:sp>
            <p:nvSpPr>
              <p:cNvPr id="162" name="AutoShape 120"/>
              <p:cNvSpPr/>
              <p:nvPr>
                <p:custDataLst>
                  <p:tags r:id="rId22"/>
                </p:custDataLst>
              </p:nvPr>
            </p:nvSpPr>
            <p:spPr bwMode="auto"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5399" tIns="25399" rIns="25399" bIns="25399" anchor="ctr"/>
              <a:lstStyle/>
              <a:p>
                <a:pPr algn="ctr" defTabSz="240665" hangingPunct="0">
                  <a:lnSpc>
                    <a:spcPct val="120000"/>
                  </a:lnSpc>
                </a:pPr>
                <a:endParaRPr lang="en-US" sz="146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Calibri" panose="020F0502020204030204" charset="0"/>
                  <a:cs typeface="+mn-lt"/>
                  <a:sym typeface="思源黑体" panose="020B0400000000000000" pitchFamily="34" charset="-122"/>
                </a:endParaRPr>
              </a:p>
            </p:txBody>
          </p:sp>
          <p:sp>
            <p:nvSpPr>
              <p:cNvPr id="163" name="AutoShape 121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5399" tIns="25399" rIns="25399" bIns="25399" anchor="ctr"/>
              <a:lstStyle/>
              <a:p>
                <a:pPr algn="ctr" defTabSz="240665" hangingPunct="0">
                  <a:lnSpc>
                    <a:spcPct val="120000"/>
                  </a:lnSpc>
                </a:pPr>
                <a:endParaRPr lang="en-US" sz="146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Calibri" panose="020F0502020204030204" charset="0"/>
                  <a:cs typeface="+mn-lt"/>
                  <a:sym typeface="思源黑体" panose="020B0400000000000000" pitchFamily="34" charset="-122"/>
                </a:endParaRPr>
              </a:p>
            </p:txBody>
          </p:sp>
          <p:sp>
            <p:nvSpPr>
              <p:cNvPr id="164" name="AutoShape 122"/>
              <p:cNvSpPr/>
              <p:nvPr>
                <p:custDataLst>
                  <p:tags r:id="rId24"/>
                </p:custDataLst>
              </p:nvPr>
            </p:nvSpPr>
            <p:spPr bwMode="auto"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25399" tIns="25399" rIns="25399" bIns="25399" anchor="ctr"/>
              <a:lstStyle/>
              <a:p>
                <a:pPr algn="ctr" defTabSz="240665" hangingPunct="0">
                  <a:lnSpc>
                    <a:spcPct val="120000"/>
                  </a:lnSpc>
                </a:pPr>
                <a:endParaRPr lang="en-US" sz="1465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Calibri" panose="020F0502020204030204" charset="0"/>
                  <a:cs typeface="+mn-lt"/>
                  <a:sym typeface="思源黑体" panose="020B0400000000000000" pitchFamily="34" charset="-122"/>
                </a:endParaRPr>
              </a:p>
            </p:txBody>
          </p:sp>
        </p:grpSp>
      </p:grpSp>
      <p:sp>
        <p:nvSpPr>
          <p:cNvPr id="4" name="Text Box 3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Why This Project Matters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sp>
        <p:nvSpPr>
          <p:cNvPr id="2" name="Parallelogram 13"/>
          <p:cNvSpPr/>
          <p:nvPr>
            <p:custDataLst>
              <p:tags r:id="rId25"/>
            </p:custDataLst>
          </p:nvPr>
        </p:nvSpPr>
        <p:spPr>
          <a:xfrm>
            <a:off x="3100705" y="5734685"/>
            <a:ext cx="1688465" cy="675640"/>
          </a:xfrm>
          <a:prstGeom prst="parallelogram">
            <a:avLst>
              <a:gd name="adj" fmla="val 5241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en-GB" sz="100">
              <a:solidFill>
                <a:schemeClr val="tx1">
                  <a:lumMod val="65000"/>
                  <a:lumOff val="35000"/>
                </a:schemeClr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3" name="AutoShape 111"/>
          <p:cNvSpPr/>
          <p:nvPr>
            <p:custDataLst>
              <p:tags r:id="rId26"/>
            </p:custDataLst>
          </p:nvPr>
        </p:nvSpPr>
        <p:spPr bwMode="auto">
          <a:xfrm>
            <a:off x="3772535" y="5895975"/>
            <a:ext cx="429260" cy="3429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6562"/>
                </a:moveTo>
                <a:cubicBezTo>
                  <a:pt x="20249" y="16959"/>
                  <a:pt x="19946" y="17282"/>
                  <a:pt x="19575" y="17282"/>
                </a:cubicBezTo>
                <a:lnTo>
                  <a:pt x="13499" y="17282"/>
                </a:lnTo>
                <a:lnTo>
                  <a:pt x="8099" y="17282"/>
                </a:lnTo>
                <a:lnTo>
                  <a:pt x="2024" y="17282"/>
                </a:lnTo>
                <a:cubicBezTo>
                  <a:pt x="1651" y="17282"/>
                  <a:pt x="1349" y="16959"/>
                  <a:pt x="1349" y="16562"/>
                </a:cubicBezTo>
                <a:lnTo>
                  <a:pt x="1349" y="2160"/>
                </a:lnTo>
                <a:cubicBezTo>
                  <a:pt x="1349" y="1762"/>
                  <a:pt x="1651" y="1440"/>
                  <a:pt x="2024" y="1440"/>
                </a:cubicBezTo>
                <a:lnTo>
                  <a:pt x="19575" y="1440"/>
                </a:lnTo>
                <a:cubicBezTo>
                  <a:pt x="19946" y="1440"/>
                  <a:pt x="20249" y="1762"/>
                  <a:pt x="20249" y="2160"/>
                </a:cubicBezTo>
                <a:cubicBezTo>
                  <a:pt x="20249" y="2160"/>
                  <a:pt x="20249" y="16562"/>
                  <a:pt x="20249" y="16562"/>
                </a:cubicBezTo>
                <a:close/>
                <a:moveTo>
                  <a:pt x="19575" y="0"/>
                </a:moveTo>
                <a:lnTo>
                  <a:pt x="2024" y="0"/>
                </a:lnTo>
                <a:cubicBezTo>
                  <a:pt x="905" y="0"/>
                  <a:pt x="0" y="966"/>
                  <a:pt x="0" y="2160"/>
                </a:cubicBezTo>
                <a:lnTo>
                  <a:pt x="0" y="16562"/>
                </a:lnTo>
                <a:cubicBezTo>
                  <a:pt x="0" y="17753"/>
                  <a:pt x="903" y="18718"/>
                  <a:pt x="2018" y="18721"/>
                </a:cubicBezTo>
                <a:lnTo>
                  <a:pt x="8774" y="18721"/>
                </a:lnTo>
                <a:lnTo>
                  <a:pt x="8774" y="19597"/>
                </a:lnTo>
                <a:lnTo>
                  <a:pt x="4561" y="20181"/>
                </a:lnTo>
                <a:cubicBezTo>
                  <a:pt x="4260" y="20262"/>
                  <a:pt x="4049" y="20549"/>
                  <a:pt x="4049" y="20879"/>
                </a:cubicBezTo>
                <a:cubicBezTo>
                  <a:pt x="4049" y="21277"/>
                  <a:pt x="4351" y="21599"/>
                  <a:pt x="4724" y="21599"/>
                </a:cubicBezTo>
                <a:lnTo>
                  <a:pt x="16874" y="21599"/>
                </a:lnTo>
                <a:cubicBezTo>
                  <a:pt x="17248" y="21599"/>
                  <a:pt x="17549" y="21277"/>
                  <a:pt x="17549" y="20879"/>
                </a:cubicBezTo>
                <a:cubicBezTo>
                  <a:pt x="17549" y="20549"/>
                  <a:pt x="17339" y="20262"/>
                  <a:pt x="17038" y="20181"/>
                </a:cubicBezTo>
                <a:lnTo>
                  <a:pt x="12824" y="19597"/>
                </a:lnTo>
                <a:lnTo>
                  <a:pt x="12824" y="18721"/>
                </a:lnTo>
                <a:lnTo>
                  <a:pt x="19581" y="18721"/>
                </a:lnTo>
                <a:cubicBezTo>
                  <a:pt x="20696" y="18718"/>
                  <a:pt x="21600" y="17753"/>
                  <a:pt x="21600" y="16562"/>
                </a:cubicBezTo>
                <a:lnTo>
                  <a:pt x="21600" y="2160"/>
                </a:lnTo>
                <a:cubicBezTo>
                  <a:pt x="21600" y="966"/>
                  <a:pt x="20692" y="0"/>
                  <a:pt x="19575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25399" tIns="25399" rIns="25399" bIns="25399" anchor="ctr"/>
          <a:p>
            <a:pPr algn="ctr" defTabSz="240665" hangingPunct="0">
              <a:lnSpc>
                <a:spcPct val="120000"/>
              </a:lnSpc>
            </a:pPr>
            <a:endParaRPr lang="en-US" sz="1465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5" name="Pentagon 36"/>
          <p:cNvSpPr/>
          <p:nvPr>
            <p:custDataLst>
              <p:tags r:id="rId27"/>
            </p:custDataLst>
          </p:nvPr>
        </p:nvSpPr>
        <p:spPr>
          <a:xfrm>
            <a:off x="445552" y="4681692"/>
            <a:ext cx="607481" cy="364092"/>
          </a:xfrm>
          <a:prstGeom prst="homePlate">
            <a:avLst/>
          </a:prstGeom>
          <a:solidFill>
            <a:schemeClr val="accent3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8" rIns="91434" bIns="45718" rtlCol="0" anchor="ctr"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chemeClr val="bg1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03</a:t>
            </a:r>
            <a:endParaRPr lang="en-US" sz="2000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6" name="Pentagon 36"/>
          <p:cNvSpPr/>
          <p:nvPr>
            <p:custDataLst>
              <p:tags r:id="rId28"/>
            </p:custDataLst>
          </p:nvPr>
        </p:nvSpPr>
        <p:spPr>
          <a:xfrm>
            <a:off x="460792" y="5734522"/>
            <a:ext cx="607481" cy="364092"/>
          </a:xfrm>
          <a:prstGeom prst="homePlate">
            <a:avLst/>
          </a:prstGeom>
          <a:solidFill>
            <a:schemeClr val="accent3"/>
          </a:solidFill>
          <a:ln w="28575">
            <a:noFill/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4" tIns="45718" rIns="91434" bIns="45718" rtlCol="0" anchor="ctr"/>
          <a:lstStyle/>
          <a:p>
            <a:pPr algn="ctr">
              <a:lnSpc>
                <a:spcPct val="120000"/>
              </a:lnSpc>
            </a:pPr>
            <a:r>
              <a:rPr lang="en-US" sz="2000" dirty="0">
                <a:solidFill>
                  <a:schemeClr val="bg1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03</a:t>
            </a:r>
            <a:endParaRPr lang="en-US" sz="2000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7" name="Rectangle 26"/>
          <p:cNvSpPr/>
          <p:nvPr>
            <p:custDataLst>
              <p:tags r:id="rId29"/>
            </p:custDataLst>
          </p:nvPr>
        </p:nvSpPr>
        <p:spPr>
          <a:xfrm>
            <a:off x="1052676" y="4654726"/>
            <a:ext cx="3518667" cy="384810"/>
          </a:xfrm>
          <a:prstGeom prst="rect">
            <a:avLst/>
          </a:prstGeom>
        </p:spPr>
        <p:txBody>
          <a:bodyPr wrap="square" lIns="91434" tIns="45718" rIns="91434" bIns="45718">
            <a:spAutoFit/>
          </a:bodyPr>
          <a:p>
            <a:pPr marL="0" indent="0">
              <a:lnSpc>
                <a:spcPct val="120000"/>
              </a:lnSpc>
              <a:buNone/>
            </a:pPr>
            <a:r>
              <a:rPr lang="en-US" altLang="en-US" sz="160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Proof of SQL skills on real dataset</a:t>
            </a:r>
            <a:endParaRPr lang="en-US" altLang="en-US" sz="160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 bldLvl="0" animBg="1"/>
      <p:bldP spid="138" grpId="0" bldLvl="0" animBg="1"/>
      <p:bldP spid="139" grpId="0"/>
      <p:bldP spid="140" grpId="0" bldLvl="0" animBg="1"/>
      <p:bldP spid="141" grpId="0"/>
      <p:bldP spid="142" grpId="0" bldLvl="0" animBg="1"/>
      <p:bldP spid="143" grpId="0"/>
      <p:bldP spid="145" grpId="0"/>
      <p:bldP spid="5" grpId="0" bldLvl="0" animBg="1"/>
      <p:bldP spid="6" grpId="0" bldLvl="0" animBg="1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1"/>
            </p:custDataLst>
          </p:nvPr>
        </p:nvGrpSpPr>
        <p:grpSpPr>
          <a:xfrm>
            <a:off x="4497710" y="2016297"/>
            <a:ext cx="1631969" cy="1893331"/>
            <a:chOff x="3375099" y="1419622"/>
            <a:chExt cx="1224136" cy="1419998"/>
          </a:xfrm>
        </p:grpSpPr>
        <p:sp>
          <p:nvSpPr>
            <p:cNvPr id="9" name="六边形 8"/>
            <p:cNvSpPr/>
            <p:nvPr>
              <p:custDataLst>
                <p:tags r:id="rId2"/>
              </p:custDataLst>
            </p:nvPr>
          </p:nvSpPr>
          <p:spPr>
            <a:xfrm rot="16200000">
              <a:off x="3277168" y="1517553"/>
              <a:ext cx="1419998" cy="1224136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" name="TextBox 9"/>
            <p:cNvSpPr txBox="1"/>
            <p:nvPr>
              <p:custDataLst>
                <p:tags r:id="rId3"/>
              </p:custDataLst>
            </p:nvPr>
          </p:nvSpPr>
          <p:spPr>
            <a:xfrm>
              <a:off x="3716099" y="1648419"/>
              <a:ext cx="548539" cy="9002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S</a:t>
              </a:r>
              <a:endParaRPr lang="zh-CN" altLang="en-US" sz="7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1" name="组合 10"/>
          <p:cNvGrpSpPr/>
          <p:nvPr>
            <p:custDataLst>
              <p:tags r:id="rId4"/>
            </p:custDataLst>
          </p:nvPr>
        </p:nvGrpSpPr>
        <p:grpSpPr>
          <a:xfrm>
            <a:off x="6192600" y="2016297"/>
            <a:ext cx="1631969" cy="1893331"/>
            <a:chOff x="3375099" y="1419622"/>
            <a:chExt cx="1224136" cy="1419998"/>
          </a:xfrm>
        </p:grpSpPr>
        <p:sp>
          <p:nvSpPr>
            <p:cNvPr id="12" name="六边形 11"/>
            <p:cNvSpPr/>
            <p:nvPr>
              <p:custDataLst>
                <p:tags r:id="rId5"/>
              </p:custDataLst>
            </p:nvPr>
          </p:nvSpPr>
          <p:spPr>
            <a:xfrm rot="16200000">
              <a:off x="3277168" y="1517553"/>
              <a:ext cx="1419998" cy="1224136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3" name="TextBox 12"/>
            <p:cNvSpPr txBox="1"/>
            <p:nvPr>
              <p:custDataLst>
                <p:tags r:id="rId6"/>
              </p:custDataLst>
            </p:nvPr>
          </p:nvSpPr>
          <p:spPr>
            <a:xfrm>
              <a:off x="3640504" y="1648419"/>
              <a:ext cx="742126" cy="9002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W</a:t>
              </a:r>
              <a:endParaRPr lang="zh-CN" altLang="en-US" sz="7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4" name="组合 13"/>
          <p:cNvGrpSpPr/>
          <p:nvPr>
            <p:custDataLst>
              <p:tags r:id="rId7"/>
            </p:custDataLst>
          </p:nvPr>
        </p:nvGrpSpPr>
        <p:grpSpPr>
          <a:xfrm>
            <a:off x="4497710" y="3909628"/>
            <a:ext cx="1631969" cy="1893331"/>
            <a:chOff x="3375099" y="1419622"/>
            <a:chExt cx="1224136" cy="1419998"/>
          </a:xfrm>
        </p:grpSpPr>
        <p:sp>
          <p:nvSpPr>
            <p:cNvPr id="15" name="六边形 14"/>
            <p:cNvSpPr/>
            <p:nvPr>
              <p:custDataLst>
                <p:tags r:id="rId8"/>
              </p:custDataLst>
            </p:nvPr>
          </p:nvSpPr>
          <p:spPr>
            <a:xfrm rot="16200000">
              <a:off x="3277168" y="1517553"/>
              <a:ext cx="1419998" cy="1224136"/>
            </a:xfrm>
            <a:prstGeom prst="hexagon">
              <a:avLst/>
            </a:prstGeom>
            <a:solidFill>
              <a:schemeClr val="accent4"/>
            </a:solidFill>
            <a:ln w="952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6400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6" name="TextBox 15"/>
            <p:cNvSpPr txBox="1"/>
            <p:nvPr>
              <p:custDataLst>
                <p:tags r:id="rId9"/>
              </p:custDataLst>
            </p:nvPr>
          </p:nvSpPr>
          <p:spPr>
            <a:xfrm>
              <a:off x="3716099" y="1667955"/>
              <a:ext cx="649542" cy="9002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O</a:t>
              </a:r>
              <a:endParaRPr lang="zh-CN" altLang="en-US" sz="7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7" name="组合 16"/>
          <p:cNvGrpSpPr/>
          <p:nvPr>
            <p:custDataLst>
              <p:tags r:id="rId10"/>
            </p:custDataLst>
          </p:nvPr>
        </p:nvGrpSpPr>
        <p:grpSpPr>
          <a:xfrm>
            <a:off x="6192600" y="3909628"/>
            <a:ext cx="1631969" cy="1893331"/>
            <a:chOff x="3375099" y="1419622"/>
            <a:chExt cx="1224136" cy="1419998"/>
          </a:xfrm>
        </p:grpSpPr>
        <p:sp>
          <p:nvSpPr>
            <p:cNvPr id="18" name="六边形 17"/>
            <p:cNvSpPr/>
            <p:nvPr>
              <p:custDataLst>
                <p:tags r:id="rId11"/>
              </p:custDataLst>
            </p:nvPr>
          </p:nvSpPr>
          <p:spPr>
            <a:xfrm rot="16200000">
              <a:off x="3277168" y="1517553"/>
              <a:ext cx="1419998" cy="1224136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9" name="TextBox 18"/>
            <p:cNvSpPr txBox="1"/>
            <p:nvPr>
              <p:custDataLst>
                <p:tags r:id="rId12"/>
              </p:custDataLst>
            </p:nvPr>
          </p:nvSpPr>
          <p:spPr>
            <a:xfrm>
              <a:off x="3763134" y="1667955"/>
              <a:ext cx="549741" cy="9002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2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T</a:t>
              </a:r>
              <a:endParaRPr lang="zh-CN" altLang="en-US" sz="72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13"/>
            </p:custDataLst>
          </p:nvPr>
        </p:nvGrpSpPr>
        <p:grpSpPr>
          <a:xfrm>
            <a:off x="1488687" y="1715030"/>
            <a:ext cx="3825006" cy="720434"/>
            <a:chOff x="1115615" y="1357158"/>
            <a:chExt cx="2869128" cy="540326"/>
          </a:xfrm>
        </p:grpSpPr>
        <p:cxnSp>
          <p:nvCxnSpPr>
            <p:cNvPr id="21" name="直接连接符 20"/>
            <p:cNvCxnSpPr>
              <a:stCxn id="9" idx="0"/>
            </p:cNvCxnSpPr>
            <p:nvPr>
              <p:custDataLst>
                <p:tags r:id="rId14"/>
              </p:custDataLst>
            </p:nvPr>
          </p:nvCxnSpPr>
          <p:spPr>
            <a:xfrm flipV="1">
              <a:off x="3984743" y="1357158"/>
              <a:ext cx="0" cy="216024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>
              <p:custDataLst>
                <p:tags r:id="rId15"/>
              </p:custDataLst>
            </p:nvPr>
          </p:nvCxnSpPr>
          <p:spPr>
            <a:xfrm flipH="1">
              <a:off x="1115616" y="1393353"/>
              <a:ext cx="2869127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>
              <a:endCxn id="25" idx="3"/>
            </p:cNvCxnSpPr>
            <p:nvPr>
              <p:custDataLst>
                <p:tags r:id="rId16"/>
              </p:custDataLst>
            </p:nvPr>
          </p:nvCxnSpPr>
          <p:spPr>
            <a:xfrm flipH="1">
              <a:off x="1115615" y="1367159"/>
              <a:ext cx="1" cy="53032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>
            <p:custDataLst>
              <p:tags r:id="rId17"/>
            </p:custDataLst>
          </p:nvPr>
        </p:nvGrpSpPr>
        <p:grpSpPr>
          <a:xfrm>
            <a:off x="1214135" y="2435366"/>
            <a:ext cx="549109" cy="637049"/>
            <a:chOff x="909673" y="1347614"/>
            <a:chExt cx="411885" cy="477787"/>
          </a:xfrm>
        </p:grpSpPr>
        <p:sp>
          <p:nvSpPr>
            <p:cNvPr id="25" name="六边形 24"/>
            <p:cNvSpPr/>
            <p:nvPr>
              <p:custDataLst>
                <p:tags r:id="rId18"/>
              </p:custDataLst>
            </p:nvPr>
          </p:nvSpPr>
          <p:spPr>
            <a:xfrm rot="5400000">
              <a:off x="876722" y="1380565"/>
              <a:ext cx="477787" cy="411885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26" name="Freeform 21"/>
            <p:cNvSpPr>
              <a:spLocks noChangeAspect="1"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991937" y="1470370"/>
              <a:ext cx="247358" cy="232273"/>
            </a:xfrm>
            <a:custGeom>
              <a:avLst/>
              <a:gdLst>
                <a:gd name="T0" fmla="*/ 189 w 243"/>
                <a:gd name="T1" fmla="*/ 0 h 228"/>
                <a:gd name="T2" fmla="*/ 196 w 243"/>
                <a:gd name="T3" fmla="*/ 190 h 228"/>
                <a:gd name="T4" fmla="*/ 201 w 243"/>
                <a:gd name="T5" fmla="*/ 207 h 228"/>
                <a:gd name="T6" fmla="*/ 224 w 243"/>
                <a:gd name="T7" fmla="*/ 208 h 228"/>
                <a:gd name="T8" fmla="*/ 228 w 243"/>
                <a:gd name="T9" fmla="*/ 184 h 228"/>
                <a:gd name="T10" fmla="*/ 235 w 243"/>
                <a:gd name="T11" fmla="*/ 11 h 228"/>
                <a:gd name="T12" fmla="*/ 243 w 243"/>
                <a:gd name="T13" fmla="*/ 184 h 228"/>
                <a:gd name="T14" fmla="*/ 236 w 243"/>
                <a:gd name="T15" fmla="*/ 215 h 228"/>
                <a:gd name="T16" fmla="*/ 216 w 243"/>
                <a:gd name="T17" fmla="*/ 228 h 228"/>
                <a:gd name="T18" fmla="*/ 35 w 243"/>
                <a:gd name="T19" fmla="*/ 228 h 228"/>
                <a:gd name="T20" fmla="*/ 10 w 243"/>
                <a:gd name="T21" fmla="*/ 219 h 228"/>
                <a:gd name="T22" fmla="*/ 0 w 243"/>
                <a:gd name="T23" fmla="*/ 191 h 228"/>
                <a:gd name="T24" fmla="*/ 8 w 243"/>
                <a:gd name="T25" fmla="*/ 0 h 228"/>
                <a:gd name="T26" fmla="*/ 34 w 243"/>
                <a:gd name="T27" fmla="*/ 188 h 228"/>
                <a:gd name="T28" fmla="*/ 72 w 243"/>
                <a:gd name="T29" fmla="*/ 179 h 228"/>
                <a:gd name="T30" fmla="*/ 34 w 243"/>
                <a:gd name="T31" fmla="*/ 157 h 228"/>
                <a:gd name="T32" fmla="*/ 161 w 243"/>
                <a:gd name="T33" fmla="*/ 166 h 228"/>
                <a:gd name="T34" fmla="*/ 34 w 243"/>
                <a:gd name="T35" fmla="*/ 157 h 228"/>
                <a:gd name="T36" fmla="*/ 34 w 243"/>
                <a:gd name="T37" fmla="*/ 142 h 228"/>
                <a:gd name="T38" fmla="*/ 161 w 243"/>
                <a:gd name="T39" fmla="*/ 132 h 228"/>
                <a:gd name="T40" fmla="*/ 34 w 243"/>
                <a:gd name="T41" fmla="*/ 109 h 228"/>
                <a:gd name="T42" fmla="*/ 161 w 243"/>
                <a:gd name="T43" fmla="*/ 119 h 228"/>
                <a:gd name="T44" fmla="*/ 34 w 243"/>
                <a:gd name="T45" fmla="*/ 109 h 228"/>
                <a:gd name="T46" fmla="*/ 64 w 243"/>
                <a:gd name="T47" fmla="*/ 38 h 228"/>
                <a:gd name="T48" fmla="*/ 54 w 243"/>
                <a:gd name="T49" fmla="*/ 62 h 228"/>
                <a:gd name="T50" fmla="*/ 34 w 243"/>
                <a:gd name="T51" fmla="*/ 38 h 228"/>
                <a:gd name="T52" fmla="*/ 44 w 243"/>
                <a:gd name="T53" fmla="*/ 90 h 228"/>
                <a:gd name="T54" fmla="*/ 52 w 243"/>
                <a:gd name="T55" fmla="*/ 90 h 228"/>
                <a:gd name="T56" fmla="*/ 89 w 243"/>
                <a:gd name="T57" fmla="*/ 90 h 228"/>
                <a:gd name="T58" fmla="*/ 78 w 243"/>
                <a:gd name="T59" fmla="*/ 84 h 228"/>
                <a:gd name="T60" fmla="*/ 87 w 243"/>
                <a:gd name="T61" fmla="*/ 65 h 228"/>
                <a:gd name="T62" fmla="*/ 78 w 243"/>
                <a:gd name="T63" fmla="*/ 59 h 228"/>
                <a:gd name="T64" fmla="*/ 89 w 243"/>
                <a:gd name="T65" fmla="*/ 45 h 228"/>
                <a:gd name="T66" fmla="*/ 66 w 243"/>
                <a:gd name="T67" fmla="*/ 38 h 228"/>
                <a:gd name="T68" fmla="*/ 89 w 243"/>
                <a:gd name="T69" fmla="*/ 90 h 228"/>
                <a:gd name="T70" fmla="*/ 127 w 243"/>
                <a:gd name="T71" fmla="*/ 38 h 228"/>
                <a:gd name="T72" fmla="*/ 120 w 243"/>
                <a:gd name="T73" fmla="*/ 38 h 228"/>
                <a:gd name="T74" fmla="*/ 103 w 243"/>
                <a:gd name="T75" fmla="*/ 62 h 228"/>
                <a:gd name="T76" fmla="*/ 90 w 243"/>
                <a:gd name="T77" fmla="*/ 38 h 228"/>
                <a:gd name="T78" fmla="*/ 108 w 243"/>
                <a:gd name="T79" fmla="*/ 90 h 228"/>
                <a:gd name="T80" fmla="*/ 116 w 243"/>
                <a:gd name="T81" fmla="*/ 90 h 228"/>
                <a:gd name="T82" fmla="*/ 136 w 243"/>
                <a:gd name="T83" fmla="*/ 38 h 228"/>
                <a:gd name="T84" fmla="*/ 138 w 243"/>
                <a:gd name="T85" fmla="*/ 81 h 228"/>
                <a:gd name="T86" fmla="*/ 164 w 243"/>
                <a:gd name="T87" fmla="*/ 81 h 228"/>
                <a:gd name="T88" fmla="*/ 162 w 243"/>
                <a:gd name="T89" fmla="*/ 68 h 228"/>
                <a:gd name="T90" fmla="*/ 149 w 243"/>
                <a:gd name="T91" fmla="*/ 51 h 228"/>
                <a:gd name="T92" fmla="*/ 150 w 243"/>
                <a:gd name="T93" fmla="*/ 45 h 228"/>
                <a:gd name="T94" fmla="*/ 152 w 243"/>
                <a:gd name="T95" fmla="*/ 56 h 228"/>
                <a:gd name="T96" fmla="*/ 163 w 243"/>
                <a:gd name="T97" fmla="*/ 47 h 228"/>
                <a:gd name="T98" fmla="*/ 138 w 243"/>
                <a:gd name="T99" fmla="*/ 48 h 228"/>
                <a:gd name="T100" fmla="*/ 139 w 243"/>
                <a:gd name="T101" fmla="*/ 59 h 228"/>
                <a:gd name="T102" fmla="*/ 152 w 243"/>
                <a:gd name="T103" fmla="*/ 75 h 228"/>
                <a:gd name="T104" fmla="*/ 150 w 243"/>
                <a:gd name="T105" fmla="*/ 83 h 228"/>
                <a:gd name="T106" fmla="*/ 148 w 243"/>
                <a:gd name="T107" fmla="*/ 70 h 228"/>
                <a:gd name="T108" fmla="*/ 206 w 243"/>
                <a:gd name="T109" fmla="*/ 12 h 228"/>
                <a:gd name="T110" fmla="*/ 213 w 243"/>
                <a:gd name="T111" fmla="*/ 200 h 228"/>
                <a:gd name="T112" fmla="*/ 220 w 243"/>
                <a:gd name="T113" fmla="*/ 12 h 228"/>
                <a:gd name="T114" fmla="*/ 206 w 243"/>
                <a:gd name="T115" fmla="*/ 12 h 228"/>
                <a:gd name="T116" fmla="*/ 15 w 243"/>
                <a:gd name="T117" fmla="*/ 15 h 228"/>
                <a:gd name="T118" fmla="*/ 15 w 243"/>
                <a:gd name="T119" fmla="*/ 191 h 228"/>
                <a:gd name="T120" fmla="*/ 35 w 243"/>
                <a:gd name="T121" fmla="*/ 213 h 228"/>
                <a:gd name="T122" fmla="*/ 188 w 243"/>
                <a:gd name="T123" fmla="*/ 213 h 228"/>
                <a:gd name="T124" fmla="*/ 182 w 243"/>
                <a:gd name="T125" fmla="*/ 19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3" h="228">
                  <a:moveTo>
                    <a:pt x="8" y="0"/>
                  </a:moveTo>
                  <a:cubicBezTo>
                    <a:pt x="189" y="0"/>
                    <a:pt x="189" y="0"/>
                    <a:pt x="189" y="0"/>
                  </a:cubicBezTo>
                  <a:cubicBezTo>
                    <a:pt x="193" y="0"/>
                    <a:pt x="196" y="3"/>
                    <a:pt x="196" y="7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8"/>
                    <a:pt x="198" y="203"/>
                    <a:pt x="201" y="207"/>
                  </a:cubicBezTo>
                  <a:cubicBezTo>
                    <a:pt x="204" y="210"/>
                    <a:pt x="210" y="212"/>
                    <a:pt x="216" y="213"/>
                  </a:cubicBezTo>
                  <a:cubicBezTo>
                    <a:pt x="219" y="213"/>
                    <a:pt x="222" y="211"/>
                    <a:pt x="224" y="208"/>
                  </a:cubicBezTo>
                  <a:cubicBezTo>
                    <a:pt x="226" y="203"/>
                    <a:pt x="228" y="196"/>
                    <a:pt x="228" y="184"/>
                  </a:cubicBezTo>
                  <a:cubicBezTo>
                    <a:pt x="228" y="184"/>
                    <a:pt x="228" y="184"/>
                    <a:pt x="228" y="184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28" y="15"/>
                    <a:pt x="231" y="11"/>
                    <a:pt x="235" y="11"/>
                  </a:cubicBezTo>
                  <a:cubicBezTo>
                    <a:pt x="239" y="11"/>
                    <a:pt x="243" y="15"/>
                    <a:pt x="243" y="19"/>
                  </a:cubicBezTo>
                  <a:cubicBezTo>
                    <a:pt x="243" y="184"/>
                    <a:pt x="243" y="184"/>
                    <a:pt x="243" y="184"/>
                  </a:cubicBezTo>
                  <a:cubicBezTo>
                    <a:pt x="243" y="184"/>
                    <a:pt x="243" y="184"/>
                    <a:pt x="242" y="184"/>
                  </a:cubicBezTo>
                  <a:cubicBezTo>
                    <a:pt x="243" y="199"/>
                    <a:pt x="240" y="209"/>
                    <a:pt x="236" y="215"/>
                  </a:cubicBezTo>
                  <a:cubicBezTo>
                    <a:pt x="232" y="223"/>
                    <a:pt x="225" y="227"/>
                    <a:pt x="217" y="228"/>
                  </a:cubicBezTo>
                  <a:cubicBezTo>
                    <a:pt x="217" y="228"/>
                    <a:pt x="217" y="228"/>
                    <a:pt x="216" y="228"/>
                  </a:cubicBezTo>
                  <a:cubicBezTo>
                    <a:pt x="216" y="228"/>
                    <a:pt x="216" y="228"/>
                    <a:pt x="216" y="228"/>
                  </a:cubicBezTo>
                  <a:cubicBezTo>
                    <a:pt x="35" y="228"/>
                    <a:pt x="35" y="228"/>
                    <a:pt x="35" y="228"/>
                  </a:cubicBezTo>
                  <a:cubicBezTo>
                    <a:pt x="35" y="228"/>
                    <a:pt x="34" y="228"/>
                    <a:pt x="34" y="228"/>
                  </a:cubicBezTo>
                  <a:cubicBezTo>
                    <a:pt x="24" y="228"/>
                    <a:pt x="16" y="225"/>
                    <a:pt x="10" y="219"/>
                  </a:cubicBezTo>
                  <a:cubicBezTo>
                    <a:pt x="4" y="213"/>
                    <a:pt x="0" y="204"/>
                    <a:pt x="0" y="191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8" y="0"/>
                  </a:cubicBezTo>
                  <a:close/>
                  <a:moveTo>
                    <a:pt x="34" y="179"/>
                  </a:moveTo>
                  <a:cubicBezTo>
                    <a:pt x="34" y="188"/>
                    <a:pt x="34" y="188"/>
                    <a:pt x="34" y="188"/>
                  </a:cubicBezTo>
                  <a:cubicBezTo>
                    <a:pt x="72" y="188"/>
                    <a:pt x="72" y="188"/>
                    <a:pt x="72" y="188"/>
                  </a:cubicBezTo>
                  <a:cubicBezTo>
                    <a:pt x="72" y="179"/>
                    <a:pt x="72" y="179"/>
                    <a:pt x="72" y="179"/>
                  </a:cubicBezTo>
                  <a:cubicBezTo>
                    <a:pt x="34" y="179"/>
                    <a:pt x="34" y="179"/>
                    <a:pt x="34" y="179"/>
                  </a:cubicBezTo>
                  <a:close/>
                  <a:moveTo>
                    <a:pt x="34" y="157"/>
                  </a:moveTo>
                  <a:cubicBezTo>
                    <a:pt x="34" y="166"/>
                    <a:pt x="34" y="166"/>
                    <a:pt x="34" y="166"/>
                  </a:cubicBezTo>
                  <a:cubicBezTo>
                    <a:pt x="161" y="166"/>
                    <a:pt x="161" y="166"/>
                    <a:pt x="161" y="166"/>
                  </a:cubicBezTo>
                  <a:cubicBezTo>
                    <a:pt x="161" y="157"/>
                    <a:pt x="161" y="157"/>
                    <a:pt x="161" y="157"/>
                  </a:cubicBezTo>
                  <a:cubicBezTo>
                    <a:pt x="34" y="157"/>
                    <a:pt x="34" y="157"/>
                    <a:pt x="34" y="157"/>
                  </a:cubicBezTo>
                  <a:close/>
                  <a:moveTo>
                    <a:pt x="34" y="132"/>
                  </a:moveTo>
                  <a:cubicBezTo>
                    <a:pt x="34" y="142"/>
                    <a:pt x="34" y="142"/>
                    <a:pt x="34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32"/>
                    <a:pt x="161" y="132"/>
                    <a:pt x="161" y="132"/>
                  </a:cubicBezTo>
                  <a:cubicBezTo>
                    <a:pt x="34" y="132"/>
                    <a:pt x="34" y="132"/>
                    <a:pt x="34" y="132"/>
                  </a:cubicBezTo>
                  <a:close/>
                  <a:moveTo>
                    <a:pt x="34" y="109"/>
                  </a:moveTo>
                  <a:cubicBezTo>
                    <a:pt x="34" y="119"/>
                    <a:pt x="34" y="119"/>
                    <a:pt x="34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34" y="109"/>
                    <a:pt x="34" y="109"/>
                    <a:pt x="34" y="109"/>
                  </a:cubicBezTo>
                  <a:close/>
                  <a:moveTo>
                    <a:pt x="64" y="90"/>
                  </a:moveTo>
                  <a:cubicBezTo>
                    <a:pt x="64" y="38"/>
                    <a:pt x="64" y="38"/>
                    <a:pt x="6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4" y="90"/>
                    <a:pt x="34" y="90"/>
                    <a:pt x="34" y="90"/>
                  </a:cubicBezTo>
                  <a:cubicBezTo>
                    <a:pt x="44" y="90"/>
                    <a:pt x="44" y="90"/>
                    <a:pt x="44" y="90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64" y="90"/>
                    <a:pt x="64" y="90"/>
                    <a:pt x="64" y="90"/>
                  </a:cubicBezTo>
                  <a:close/>
                  <a:moveTo>
                    <a:pt x="89" y="90"/>
                  </a:moveTo>
                  <a:cubicBezTo>
                    <a:pt x="89" y="84"/>
                    <a:pt x="89" y="84"/>
                    <a:pt x="89" y="8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89" y="45"/>
                    <a:pt x="89" y="45"/>
                    <a:pt x="89" y="45"/>
                  </a:cubicBezTo>
                  <a:cubicBezTo>
                    <a:pt x="89" y="38"/>
                    <a:pt x="89" y="38"/>
                    <a:pt x="89" y="38"/>
                  </a:cubicBezTo>
                  <a:cubicBezTo>
                    <a:pt x="66" y="38"/>
                    <a:pt x="66" y="38"/>
                    <a:pt x="66" y="38"/>
                  </a:cubicBezTo>
                  <a:cubicBezTo>
                    <a:pt x="66" y="90"/>
                    <a:pt x="66" y="90"/>
                    <a:pt x="66" y="90"/>
                  </a:cubicBezTo>
                  <a:cubicBezTo>
                    <a:pt x="89" y="90"/>
                    <a:pt x="89" y="90"/>
                    <a:pt x="89" y="90"/>
                  </a:cubicBezTo>
                  <a:close/>
                  <a:moveTo>
                    <a:pt x="136" y="38"/>
                  </a:moveTo>
                  <a:cubicBezTo>
                    <a:pt x="127" y="38"/>
                    <a:pt x="127" y="38"/>
                    <a:pt x="127" y="38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0" y="38"/>
                    <a:pt x="120" y="38"/>
                    <a:pt x="120" y="38"/>
                  </a:cubicBezTo>
                  <a:cubicBezTo>
                    <a:pt x="107" y="38"/>
                    <a:pt x="107" y="38"/>
                    <a:pt x="107" y="38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108" y="90"/>
                    <a:pt x="108" y="90"/>
                    <a:pt x="108" y="90"/>
                  </a:cubicBezTo>
                  <a:cubicBezTo>
                    <a:pt x="112" y="62"/>
                    <a:pt x="112" y="62"/>
                    <a:pt x="112" y="62"/>
                  </a:cubicBezTo>
                  <a:cubicBezTo>
                    <a:pt x="116" y="90"/>
                    <a:pt x="116" y="90"/>
                    <a:pt x="116" y="90"/>
                  </a:cubicBezTo>
                  <a:cubicBezTo>
                    <a:pt x="129" y="90"/>
                    <a:pt x="129" y="90"/>
                    <a:pt x="129" y="90"/>
                  </a:cubicBezTo>
                  <a:cubicBezTo>
                    <a:pt x="136" y="38"/>
                    <a:pt x="136" y="38"/>
                    <a:pt x="136" y="38"/>
                  </a:cubicBezTo>
                  <a:close/>
                  <a:moveTo>
                    <a:pt x="138" y="70"/>
                  </a:moveTo>
                  <a:cubicBezTo>
                    <a:pt x="138" y="81"/>
                    <a:pt x="138" y="81"/>
                    <a:pt x="138" y="81"/>
                  </a:cubicBezTo>
                  <a:cubicBezTo>
                    <a:pt x="138" y="88"/>
                    <a:pt x="142" y="91"/>
                    <a:pt x="150" y="91"/>
                  </a:cubicBezTo>
                  <a:cubicBezTo>
                    <a:pt x="159" y="91"/>
                    <a:pt x="164" y="87"/>
                    <a:pt x="164" y="81"/>
                  </a:cubicBezTo>
                  <a:cubicBezTo>
                    <a:pt x="164" y="74"/>
                    <a:pt x="164" y="74"/>
                    <a:pt x="164" y="74"/>
                  </a:cubicBezTo>
                  <a:cubicBezTo>
                    <a:pt x="164" y="72"/>
                    <a:pt x="163" y="69"/>
                    <a:pt x="162" y="68"/>
                  </a:cubicBezTo>
                  <a:cubicBezTo>
                    <a:pt x="160" y="66"/>
                    <a:pt x="157" y="63"/>
                    <a:pt x="153" y="58"/>
                  </a:cubicBezTo>
                  <a:cubicBezTo>
                    <a:pt x="150" y="55"/>
                    <a:pt x="149" y="53"/>
                    <a:pt x="149" y="51"/>
                  </a:cubicBezTo>
                  <a:cubicBezTo>
                    <a:pt x="148" y="48"/>
                    <a:pt x="148" y="48"/>
                    <a:pt x="148" y="48"/>
                  </a:cubicBezTo>
                  <a:cubicBezTo>
                    <a:pt x="148" y="46"/>
                    <a:pt x="149" y="45"/>
                    <a:pt x="150" y="45"/>
                  </a:cubicBezTo>
                  <a:cubicBezTo>
                    <a:pt x="152" y="45"/>
                    <a:pt x="152" y="45"/>
                    <a:pt x="152" y="46"/>
                  </a:cubicBezTo>
                  <a:cubicBezTo>
                    <a:pt x="152" y="56"/>
                    <a:pt x="152" y="56"/>
                    <a:pt x="15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3" y="41"/>
                    <a:pt x="159" y="38"/>
                    <a:pt x="151" y="38"/>
                  </a:cubicBezTo>
                  <a:cubicBezTo>
                    <a:pt x="142" y="38"/>
                    <a:pt x="138" y="41"/>
                    <a:pt x="138" y="48"/>
                  </a:cubicBezTo>
                  <a:cubicBezTo>
                    <a:pt x="138" y="54"/>
                    <a:pt x="138" y="54"/>
                    <a:pt x="138" y="54"/>
                  </a:cubicBezTo>
                  <a:cubicBezTo>
                    <a:pt x="138" y="56"/>
                    <a:pt x="138" y="57"/>
                    <a:pt x="139" y="59"/>
                  </a:cubicBezTo>
                  <a:cubicBezTo>
                    <a:pt x="140" y="61"/>
                    <a:pt x="144" y="64"/>
                    <a:pt x="148" y="69"/>
                  </a:cubicBezTo>
                  <a:cubicBezTo>
                    <a:pt x="151" y="71"/>
                    <a:pt x="152" y="73"/>
                    <a:pt x="152" y="75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52" y="83"/>
                    <a:pt x="152" y="83"/>
                    <a:pt x="150" y="83"/>
                  </a:cubicBezTo>
                  <a:cubicBezTo>
                    <a:pt x="149" y="83"/>
                    <a:pt x="148" y="83"/>
                    <a:pt x="148" y="82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38" y="70"/>
                    <a:pt x="138" y="70"/>
                    <a:pt x="138" y="70"/>
                  </a:cubicBezTo>
                  <a:close/>
                  <a:moveTo>
                    <a:pt x="206" y="12"/>
                  </a:moveTo>
                  <a:cubicBezTo>
                    <a:pt x="206" y="192"/>
                    <a:pt x="206" y="192"/>
                    <a:pt x="206" y="192"/>
                  </a:cubicBezTo>
                  <a:cubicBezTo>
                    <a:pt x="206" y="196"/>
                    <a:pt x="209" y="200"/>
                    <a:pt x="213" y="200"/>
                  </a:cubicBezTo>
                  <a:cubicBezTo>
                    <a:pt x="217" y="200"/>
                    <a:pt x="220" y="196"/>
                    <a:pt x="220" y="192"/>
                  </a:cubicBezTo>
                  <a:cubicBezTo>
                    <a:pt x="220" y="12"/>
                    <a:pt x="220" y="12"/>
                    <a:pt x="220" y="12"/>
                  </a:cubicBezTo>
                  <a:cubicBezTo>
                    <a:pt x="220" y="8"/>
                    <a:pt x="217" y="4"/>
                    <a:pt x="213" y="4"/>
                  </a:cubicBezTo>
                  <a:cubicBezTo>
                    <a:pt x="209" y="4"/>
                    <a:pt x="206" y="8"/>
                    <a:pt x="206" y="12"/>
                  </a:cubicBezTo>
                  <a:close/>
                  <a:moveTo>
                    <a:pt x="18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91"/>
                    <a:pt x="15" y="191"/>
                    <a:pt x="15" y="191"/>
                  </a:cubicBezTo>
                  <a:cubicBezTo>
                    <a:pt x="15" y="191"/>
                    <a:pt x="15" y="191"/>
                    <a:pt x="15" y="191"/>
                  </a:cubicBezTo>
                  <a:cubicBezTo>
                    <a:pt x="15" y="200"/>
                    <a:pt x="17" y="205"/>
                    <a:pt x="20" y="208"/>
                  </a:cubicBezTo>
                  <a:cubicBezTo>
                    <a:pt x="23" y="211"/>
                    <a:pt x="29" y="213"/>
                    <a:pt x="35" y="213"/>
                  </a:cubicBezTo>
                  <a:cubicBezTo>
                    <a:pt x="35" y="213"/>
                    <a:pt x="35" y="213"/>
                    <a:pt x="35" y="213"/>
                  </a:cubicBezTo>
                  <a:cubicBezTo>
                    <a:pt x="188" y="213"/>
                    <a:pt x="188" y="213"/>
                    <a:pt x="188" y="213"/>
                  </a:cubicBezTo>
                  <a:cubicBezTo>
                    <a:pt x="184" y="207"/>
                    <a:pt x="181" y="200"/>
                    <a:pt x="182" y="190"/>
                  </a:cubicBezTo>
                  <a:cubicBezTo>
                    <a:pt x="182" y="190"/>
                    <a:pt x="182" y="190"/>
                    <a:pt x="182" y="190"/>
                  </a:cubicBezTo>
                  <a:lnTo>
                    <a:pt x="182" y="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27" name="矩形 1"/>
          <p:cNvSpPr>
            <a:spLocks noChangeArrowheads="1"/>
          </p:cNvSpPr>
          <p:nvPr/>
        </p:nvSpPr>
        <p:spPr bwMode="auto">
          <a:xfrm>
            <a:off x="2632075" y="1286510"/>
            <a:ext cx="6726555" cy="41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altLang="en-US" sz="1600" kern="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Analyzed Netflix dataset with 15+ SQL queries</a:t>
            </a:r>
            <a:endParaRPr lang="en-US" altLang="en-US" sz="1600" kern="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grpSp>
        <p:nvGrpSpPr>
          <p:cNvPr id="28" name="组合 27"/>
          <p:cNvGrpSpPr/>
          <p:nvPr>
            <p:custDataLst>
              <p:tags r:id="rId20"/>
            </p:custDataLst>
          </p:nvPr>
        </p:nvGrpSpPr>
        <p:grpSpPr>
          <a:xfrm flipV="1">
            <a:off x="1488687" y="5376670"/>
            <a:ext cx="3825006" cy="707100"/>
            <a:chOff x="1115615" y="1131590"/>
            <a:chExt cx="2869128" cy="530325"/>
          </a:xfrm>
        </p:grpSpPr>
        <p:cxnSp>
          <p:nvCxnSpPr>
            <p:cNvPr id="29" name="直接连接符 28"/>
            <p:cNvCxnSpPr/>
            <p:nvPr>
              <p:custDataLst>
                <p:tags r:id="rId21"/>
              </p:custDataLst>
            </p:nvPr>
          </p:nvCxnSpPr>
          <p:spPr>
            <a:xfrm flipV="1">
              <a:off x="3984743" y="1131590"/>
              <a:ext cx="0" cy="216024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>
              <p:custDataLst>
                <p:tags r:id="rId22"/>
              </p:custDataLst>
            </p:nvPr>
          </p:nvCxnSpPr>
          <p:spPr>
            <a:xfrm flipH="1">
              <a:off x="1115616" y="1131590"/>
              <a:ext cx="2869127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>
              <p:custDataLst>
                <p:tags r:id="rId23"/>
              </p:custDataLst>
            </p:nvPr>
          </p:nvCxnSpPr>
          <p:spPr>
            <a:xfrm flipH="1">
              <a:off x="1115615" y="1131590"/>
              <a:ext cx="1" cy="530325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>
            <p:custDataLst>
              <p:tags r:id="rId24"/>
            </p:custDataLst>
          </p:nvPr>
        </p:nvGrpSpPr>
        <p:grpSpPr>
          <a:xfrm>
            <a:off x="1214135" y="4739622"/>
            <a:ext cx="549109" cy="637049"/>
            <a:chOff x="909673" y="3390107"/>
            <a:chExt cx="411885" cy="477787"/>
          </a:xfrm>
        </p:grpSpPr>
        <p:sp>
          <p:nvSpPr>
            <p:cNvPr id="33" name="六边形 32"/>
            <p:cNvSpPr/>
            <p:nvPr>
              <p:custDataLst>
                <p:tags r:id="rId25"/>
              </p:custDataLst>
            </p:nvPr>
          </p:nvSpPr>
          <p:spPr>
            <a:xfrm rot="5400000">
              <a:off x="876722" y="3423058"/>
              <a:ext cx="477787" cy="411885"/>
            </a:xfrm>
            <a:prstGeom prst="hexagon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34" name="Freeform 42"/>
            <p:cNvSpPr>
              <a:spLocks noChangeAspect="1"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1015315" y="3500692"/>
              <a:ext cx="200599" cy="256616"/>
            </a:xfrm>
            <a:custGeom>
              <a:avLst/>
              <a:gdLst>
                <a:gd name="T0" fmla="*/ 49 w 224"/>
                <a:gd name="T1" fmla="*/ 93 h 287"/>
                <a:gd name="T2" fmla="*/ 54 w 224"/>
                <a:gd name="T3" fmla="*/ 281 h 287"/>
                <a:gd name="T4" fmla="*/ 21 w 224"/>
                <a:gd name="T5" fmla="*/ 279 h 287"/>
                <a:gd name="T6" fmla="*/ 0 w 224"/>
                <a:gd name="T7" fmla="*/ 254 h 287"/>
                <a:gd name="T8" fmla="*/ 12 w 224"/>
                <a:gd name="T9" fmla="*/ 70 h 287"/>
                <a:gd name="T10" fmla="*/ 171 w 224"/>
                <a:gd name="T11" fmla="*/ 217 h 287"/>
                <a:gd name="T12" fmla="*/ 190 w 224"/>
                <a:gd name="T13" fmla="*/ 166 h 287"/>
                <a:gd name="T14" fmla="*/ 185 w 224"/>
                <a:gd name="T15" fmla="*/ 183 h 287"/>
                <a:gd name="T16" fmla="*/ 181 w 224"/>
                <a:gd name="T17" fmla="*/ 188 h 287"/>
                <a:gd name="T18" fmla="*/ 161 w 224"/>
                <a:gd name="T19" fmla="*/ 188 h 287"/>
                <a:gd name="T20" fmla="*/ 156 w 224"/>
                <a:gd name="T21" fmla="*/ 183 h 287"/>
                <a:gd name="T22" fmla="*/ 192 w 224"/>
                <a:gd name="T23" fmla="*/ 137 h 287"/>
                <a:gd name="T24" fmla="*/ 193 w 224"/>
                <a:gd name="T25" fmla="*/ 138 h 287"/>
                <a:gd name="T26" fmla="*/ 196 w 224"/>
                <a:gd name="T27" fmla="*/ 139 h 287"/>
                <a:gd name="T28" fmla="*/ 197 w 224"/>
                <a:gd name="T29" fmla="*/ 139 h 287"/>
                <a:gd name="T30" fmla="*/ 198 w 224"/>
                <a:gd name="T31" fmla="*/ 140 h 287"/>
                <a:gd name="T32" fmla="*/ 199 w 224"/>
                <a:gd name="T33" fmla="*/ 141 h 287"/>
                <a:gd name="T34" fmla="*/ 200 w 224"/>
                <a:gd name="T35" fmla="*/ 142 h 287"/>
                <a:gd name="T36" fmla="*/ 202 w 224"/>
                <a:gd name="T37" fmla="*/ 143 h 287"/>
                <a:gd name="T38" fmla="*/ 203 w 224"/>
                <a:gd name="T39" fmla="*/ 144 h 287"/>
                <a:gd name="T40" fmla="*/ 204 w 224"/>
                <a:gd name="T41" fmla="*/ 145 h 287"/>
                <a:gd name="T42" fmla="*/ 205 w 224"/>
                <a:gd name="T43" fmla="*/ 146 h 287"/>
                <a:gd name="T44" fmla="*/ 219 w 224"/>
                <a:gd name="T45" fmla="*/ 185 h 287"/>
                <a:gd name="T46" fmla="*/ 219 w 224"/>
                <a:gd name="T47" fmla="*/ 250 h 287"/>
                <a:gd name="T48" fmla="*/ 124 w 224"/>
                <a:gd name="T49" fmla="*/ 178 h 287"/>
                <a:gd name="T50" fmla="*/ 124 w 224"/>
                <a:gd name="T51" fmla="*/ 178 h 287"/>
                <a:gd name="T52" fmla="*/ 118 w 224"/>
                <a:gd name="T53" fmla="*/ 283 h 287"/>
                <a:gd name="T54" fmla="*/ 118 w 224"/>
                <a:gd name="T55" fmla="*/ 283 h 287"/>
                <a:gd name="T56" fmla="*/ 191 w 224"/>
                <a:gd name="T57" fmla="*/ 234 h 287"/>
                <a:gd name="T58" fmla="*/ 172 w 224"/>
                <a:gd name="T59" fmla="*/ 37 h 287"/>
                <a:gd name="T60" fmla="*/ 52 w 224"/>
                <a:gd name="T61" fmla="*/ 83 h 287"/>
                <a:gd name="T62" fmla="*/ 40 w 224"/>
                <a:gd name="T63" fmla="*/ 82 h 287"/>
                <a:gd name="T64" fmla="*/ 155 w 224"/>
                <a:gd name="T65" fmla="*/ 26 h 287"/>
                <a:gd name="T66" fmla="*/ 40 w 224"/>
                <a:gd name="T67" fmla="*/ 82 h 287"/>
                <a:gd name="T68" fmla="*/ 148 w 224"/>
                <a:gd name="T69" fmla="*/ 19 h 287"/>
                <a:gd name="T70" fmla="*/ 25 w 224"/>
                <a:gd name="T71" fmla="*/ 72 h 287"/>
                <a:gd name="T72" fmla="*/ 62 w 224"/>
                <a:gd name="T73" fmla="*/ 100 h 287"/>
                <a:gd name="T74" fmla="*/ 194 w 224"/>
                <a:gd name="T75" fmla="*/ 40 h 287"/>
                <a:gd name="T76" fmla="*/ 203 w 224"/>
                <a:gd name="T77" fmla="*/ 130 h 287"/>
                <a:gd name="T78" fmla="*/ 202 w 224"/>
                <a:gd name="T79" fmla="*/ 129 h 287"/>
                <a:gd name="T80" fmla="*/ 199 w 224"/>
                <a:gd name="T81" fmla="*/ 127 h 287"/>
                <a:gd name="T82" fmla="*/ 198 w 224"/>
                <a:gd name="T83" fmla="*/ 127 h 287"/>
                <a:gd name="T84" fmla="*/ 172 w 224"/>
                <a:gd name="T85" fmla="*/ 121 h 287"/>
                <a:gd name="T86" fmla="*/ 112 w 224"/>
                <a:gd name="T87" fmla="*/ 178 h 287"/>
                <a:gd name="T88" fmla="*/ 72 w 224"/>
                <a:gd name="T89" fmla="*/ 286 h 287"/>
                <a:gd name="T90" fmla="*/ 21 w 224"/>
                <a:gd name="T91" fmla="*/ 65 h 287"/>
                <a:gd name="T92" fmla="*/ 145 w 224"/>
                <a:gd name="T93" fmla="*/ 1 h 287"/>
                <a:gd name="T94" fmla="*/ 21 w 224"/>
                <a:gd name="T95" fmla="*/ 65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4" h="287">
                  <a:moveTo>
                    <a:pt x="12" y="70"/>
                  </a:moveTo>
                  <a:cubicBezTo>
                    <a:pt x="16" y="77"/>
                    <a:pt x="21" y="82"/>
                    <a:pt x="27" y="86"/>
                  </a:cubicBezTo>
                  <a:cubicBezTo>
                    <a:pt x="33" y="90"/>
                    <a:pt x="41" y="92"/>
                    <a:pt x="49" y="93"/>
                  </a:cubicBezTo>
                  <a:cubicBezTo>
                    <a:pt x="52" y="94"/>
                    <a:pt x="54" y="97"/>
                    <a:pt x="54" y="100"/>
                  </a:cubicBezTo>
                  <a:cubicBezTo>
                    <a:pt x="54" y="100"/>
                    <a:pt x="54" y="100"/>
                    <a:pt x="54" y="100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5"/>
                    <a:pt x="52" y="287"/>
                    <a:pt x="48" y="287"/>
                  </a:cubicBezTo>
                  <a:cubicBezTo>
                    <a:pt x="47" y="287"/>
                    <a:pt x="47" y="287"/>
                    <a:pt x="47" y="287"/>
                  </a:cubicBezTo>
                  <a:cubicBezTo>
                    <a:pt x="38" y="286"/>
                    <a:pt x="29" y="283"/>
                    <a:pt x="21" y="279"/>
                  </a:cubicBezTo>
                  <a:cubicBezTo>
                    <a:pt x="13" y="274"/>
                    <a:pt x="6" y="267"/>
                    <a:pt x="1" y="257"/>
                  </a:cubicBezTo>
                  <a:cubicBezTo>
                    <a:pt x="0" y="256"/>
                    <a:pt x="0" y="255"/>
                    <a:pt x="0" y="254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0"/>
                    <a:pt x="3" y="67"/>
                    <a:pt x="6" y="67"/>
                  </a:cubicBezTo>
                  <a:cubicBezTo>
                    <a:pt x="9" y="67"/>
                    <a:pt x="11" y="68"/>
                    <a:pt x="12" y="70"/>
                  </a:cubicBezTo>
                  <a:close/>
                  <a:moveTo>
                    <a:pt x="135" y="180"/>
                  </a:moveTo>
                  <a:cubicBezTo>
                    <a:pt x="135" y="180"/>
                    <a:pt x="135" y="180"/>
                    <a:pt x="135" y="180"/>
                  </a:cubicBezTo>
                  <a:cubicBezTo>
                    <a:pt x="135" y="201"/>
                    <a:pt x="151" y="217"/>
                    <a:pt x="171" y="217"/>
                  </a:cubicBezTo>
                  <a:cubicBezTo>
                    <a:pt x="192" y="217"/>
                    <a:pt x="208" y="201"/>
                    <a:pt x="208" y="180"/>
                  </a:cubicBezTo>
                  <a:cubicBezTo>
                    <a:pt x="208" y="180"/>
                    <a:pt x="208" y="180"/>
                    <a:pt x="208" y="180"/>
                  </a:cubicBezTo>
                  <a:cubicBezTo>
                    <a:pt x="200" y="177"/>
                    <a:pt x="194" y="172"/>
                    <a:pt x="190" y="166"/>
                  </a:cubicBezTo>
                  <a:cubicBezTo>
                    <a:pt x="178" y="175"/>
                    <a:pt x="162" y="180"/>
                    <a:pt x="143" y="180"/>
                  </a:cubicBezTo>
                  <a:cubicBezTo>
                    <a:pt x="140" y="180"/>
                    <a:pt x="137" y="180"/>
                    <a:pt x="135" y="180"/>
                  </a:cubicBezTo>
                  <a:close/>
                  <a:moveTo>
                    <a:pt x="185" y="183"/>
                  </a:moveTo>
                  <a:cubicBezTo>
                    <a:pt x="188" y="183"/>
                    <a:pt x="190" y="185"/>
                    <a:pt x="190" y="188"/>
                  </a:cubicBezTo>
                  <a:cubicBezTo>
                    <a:pt x="190" y="191"/>
                    <a:pt x="188" y="193"/>
                    <a:pt x="185" y="193"/>
                  </a:cubicBezTo>
                  <a:cubicBezTo>
                    <a:pt x="183" y="193"/>
                    <a:pt x="181" y="191"/>
                    <a:pt x="181" y="188"/>
                  </a:cubicBezTo>
                  <a:cubicBezTo>
                    <a:pt x="181" y="185"/>
                    <a:pt x="183" y="183"/>
                    <a:pt x="185" y="183"/>
                  </a:cubicBezTo>
                  <a:close/>
                  <a:moveTo>
                    <a:pt x="156" y="183"/>
                  </a:moveTo>
                  <a:cubicBezTo>
                    <a:pt x="159" y="183"/>
                    <a:pt x="161" y="185"/>
                    <a:pt x="161" y="188"/>
                  </a:cubicBezTo>
                  <a:cubicBezTo>
                    <a:pt x="161" y="191"/>
                    <a:pt x="159" y="193"/>
                    <a:pt x="156" y="193"/>
                  </a:cubicBezTo>
                  <a:cubicBezTo>
                    <a:pt x="153" y="193"/>
                    <a:pt x="151" y="191"/>
                    <a:pt x="151" y="188"/>
                  </a:cubicBezTo>
                  <a:cubicBezTo>
                    <a:pt x="151" y="185"/>
                    <a:pt x="153" y="183"/>
                    <a:pt x="156" y="183"/>
                  </a:cubicBezTo>
                  <a:close/>
                  <a:moveTo>
                    <a:pt x="190" y="136"/>
                  </a:moveTo>
                  <a:cubicBezTo>
                    <a:pt x="190" y="136"/>
                    <a:pt x="190" y="136"/>
                    <a:pt x="190" y="136"/>
                  </a:cubicBezTo>
                  <a:cubicBezTo>
                    <a:pt x="191" y="136"/>
                    <a:pt x="192" y="137"/>
                    <a:pt x="192" y="137"/>
                  </a:cubicBezTo>
                  <a:cubicBezTo>
                    <a:pt x="193" y="137"/>
                    <a:pt x="193" y="137"/>
                    <a:pt x="193" y="137"/>
                  </a:cubicBezTo>
                  <a:cubicBezTo>
                    <a:pt x="193" y="137"/>
                    <a:pt x="193" y="137"/>
                    <a:pt x="193" y="137"/>
                  </a:cubicBezTo>
                  <a:cubicBezTo>
                    <a:pt x="193" y="138"/>
                    <a:pt x="193" y="138"/>
                    <a:pt x="193" y="138"/>
                  </a:cubicBezTo>
                  <a:cubicBezTo>
                    <a:pt x="194" y="138"/>
                    <a:pt x="195" y="138"/>
                    <a:pt x="195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5" y="139"/>
                    <a:pt x="196" y="139"/>
                    <a:pt x="196" y="139"/>
                  </a:cubicBezTo>
                  <a:cubicBezTo>
                    <a:pt x="196" y="139"/>
                    <a:pt x="196" y="139"/>
                    <a:pt x="196" y="139"/>
                  </a:cubicBezTo>
                  <a:cubicBezTo>
                    <a:pt x="196" y="139"/>
                    <a:pt x="196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40"/>
                    <a:pt x="197" y="140"/>
                    <a:pt x="197" y="140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1"/>
                    <a:pt x="199" y="141"/>
                    <a:pt x="199" y="141"/>
                  </a:cubicBezTo>
                  <a:cubicBezTo>
                    <a:pt x="199" y="141"/>
                    <a:pt x="199" y="141"/>
                    <a:pt x="199" y="141"/>
                  </a:cubicBezTo>
                  <a:cubicBezTo>
                    <a:pt x="199" y="141"/>
                    <a:pt x="200" y="141"/>
                    <a:pt x="200" y="141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3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6"/>
                    <a:pt x="205" y="146"/>
                    <a:pt x="205" y="146"/>
                  </a:cubicBezTo>
                  <a:cubicBezTo>
                    <a:pt x="205" y="146"/>
                    <a:pt x="205" y="146"/>
                    <a:pt x="205" y="146"/>
                  </a:cubicBezTo>
                  <a:cubicBezTo>
                    <a:pt x="214" y="154"/>
                    <a:pt x="219" y="166"/>
                    <a:pt x="219" y="180"/>
                  </a:cubicBezTo>
                  <a:cubicBezTo>
                    <a:pt x="219" y="181"/>
                    <a:pt x="219" y="183"/>
                    <a:pt x="219" y="185"/>
                  </a:cubicBezTo>
                  <a:cubicBezTo>
                    <a:pt x="219" y="185"/>
                    <a:pt x="219" y="185"/>
                    <a:pt x="219" y="185"/>
                  </a:cubicBezTo>
                  <a:cubicBezTo>
                    <a:pt x="219" y="185"/>
                    <a:pt x="219" y="185"/>
                    <a:pt x="219" y="185"/>
                  </a:cubicBezTo>
                  <a:cubicBezTo>
                    <a:pt x="219" y="250"/>
                    <a:pt x="219" y="250"/>
                    <a:pt x="219" y="250"/>
                  </a:cubicBezTo>
                  <a:cubicBezTo>
                    <a:pt x="200" y="215"/>
                    <a:pt x="147" y="214"/>
                    <a:pt x="124" y="24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5" y="153"/>
                    <a:pt x="146" y="132"/>
                    <a:pt x="172" y="132"/>
                  </a:cubicBezTo>
                  <a:cubicBezTo>
                    <a:pt x="178" y="132"/>
                    <a:pt x="184" y="134"/>
                    <a:pt x="190" y="136"/>
                  </a:cubicBezTo>
                  <a:close/>
                  <a:moveTo>
                    <a:pt x="118" y="283"/>
                  </a:moveTo>
                  <a:cubicBezTo>
                    <a:pt x="168" y="283"/>
                    <a:pt x="168" y="283"/>
                    <a:pt x="168" y="283"/>
                  </a:cubicBezTo>
                  <a:cubicBezTo>
                    <a:pt x="150" y="234"/>
                    <a:pt x="150" y="234"/>
                    <a:pt x="150" y="234"/>
                  </a:cubicBezTo>
                  <a:cubicBezTo>
                    <a:pt x="132" y="243"/>
                    <a:pt x="120" y="262"/>
                    <a:pt x="118" y="283"/>
                  </a:cubicBezTo>
                  <a:close/>
                  <a:moveTo>
                    <a:pt x="176" y="283"/>
                  </a:moveTo>
                  <a:cubicBezTo>
                    <a:pt x="224" y="283"/>
                    <a:pt x="224" y="283"/>
                    <a:pt x="224" y="283"/>
                  </a:cubicBezTo>
                  <a:cubicBezTo>
                    <a:pt x="221" y="262"/>
                    <a:pt x="210" y="243"/>
                    <a:pt x="191" y="234"/>
                  </a:cubicBezTo>
                  <a:cubicBezTo>
                    <a:pt x="176" y="283"/>
                    <a:pt x="176" y="283"/>
                    <a:pt x="176" y="283"/>
                  </a:cubicBezTo>
                  <a:close/>
                  <a:moveTo>
                    <a:pt x="55" y="88"/>
                  </a:moveTo>
                  <a:cubicBezTo>
                    <a:pt x="172" y="37"/>
                    <a:pt x="172" y="37"/>
                    <a:pt x="172" y="37"/>
                  </a:cubicBezTo>
                  <a:cubicBezTo>
                    <a:pt x="174" y="37"/>
                    <a:pt x="175" y="35"/>
                    <a:pt x="174" y="34"/>
                  </a:cubicBezTo>
                  <a:cubicBezTo>
                    <a:pt x="173" y="32"/>
                    <a:pt x="172" y="32"/>
                    <a:pt x="170" y="32"/>
                  </a:cubicBezTo>
                  <a:cubicBezTo>
                    <a:pt x="52" y="83"/>
                    <a:pt x="52" y="83"/>
                    <a:pt x="52" y="83"/>
                  </a:cubicBezTo>
                  <a:cubicBezTo>
                    <a:pt x="51" y="83"/>
                    <a:pt x="50" y="85"/>
                    <a:pt x="51" y="87"/>
                  </a:cubicBezTo>
                  <a:cubicBezTo>
                    <a:pt x="51" y="88"/>
                    <a:pt x="53" y="89"/>
                    <a:pt x="55" y="88"/>
                  </a:cubicBezTo>
                  <a:close/>
                  <a:moveTo>
                    <a:pt x="40" y="82"/>
                  </a:moveTo>
                  <a:cubicBezTo>
                    <a:pt x="157" y="31"/>
                    <a:pt x="157" y="31"/>
                    <a:pt x="157" y="31"/>
                  </a:cubicBezTo>
                  <a:cubicBezTo>
                    <a:pt x="159" y="30"/>
                    <a:pt x="160" y="29"/>
                    <a:pt x="159" y="27"/>
                  </a:cubicBezTo>
                  <a:cubicBezTo>
                    <a:pt x="158" y="26"/>
                    <a:pt x="157" y="25"/>
                    <a:pt x="155" y="26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6" y="77"/>
                    <a:pt x="35" y="79"/>
                    <a:pt x="36" y="80"/>
                  </a:cubicBezTo>
                  <a:cubicBezTo>
                    <a:pt x="36" y="82"/>
                    <a:pt x="38" y="82"/>
                    <a:pt x="40" y="82"/>
                  </a:cubicBezTo>
                  <a:close/>
                  <a:moveTo>
                    <a:pt x="29" y="73"/>
                  </a:moveTo>
                  <a:cubicBezTo>
                    <a:pt x="147" y="23"/>
                    <a:pt x="147" y="23"/>
                    <a:pt x="147" y="23"/>
                  </a:cubicBezTo>
                  <a:cubicBezTo>
                    <a:pt x="148" y="22"/>
                    <a:pt x="149" y="21"/>
                    <a:pt x="148" y="19"/>
                  </a:cubicBezTo>
                  <a:cubicBezTo>
                    <a:pt x="148" y="18"/>
                    <a:pt x="146" y="17"/>
                    <a:pt x="145" y="1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5" y="69"/>
                    <a:pt x="25" y="71"/>
                    <a:pt x="25" y="72"/>
                  </a:cubicBezTo>
                  <a:cubicBezTo>
                    <a:pt x="26" y="73"/>
                    <a:pt x="27" y="74"/>
                    <a:pt x="29" y="73"/>
                  </a:cubicBezTo>
                  <a:close/>
                  <a:moveTo>
                    <a:pt x="62" y="280"/>
                  </a:moveTo>
                  <a:cubicBezTo>
                    <a:pt x="62" y="100"/>
                    <a:pt x="62" y="100"/>
                    <a:pt x="62" y="100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2" y="98"/>
                    <a:pt x="64" y="95"/>
                    <a:pt x="66" y="94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4" y="39"/>
                    <a:pt x="195" y="39"/>
                    <a:pt x="197" y="39"/>
                  </a:cubicBezTo>
                  <a:cubicBezTo>
                    <a:pt x="200" y="39"/>
                    <a:pt x="203" y="42"/>
                    <a:pt x="203" y="45"/>
                  </a:cubicBezTo>
                  <a:cubicBezTo>
                    <a:pt x="203" y="130"/>
                    <a:pt x="203" y="130"/>
                    <a:pt x="203" y="130"/>
                  </a:cubicBezTo>
                  <a:cubicBezTo>
                    <a:pt x="203" y="129"/>
                    <a:pt x="203" y="129"/>
                    <a:pt x="203" y="129"/>
                  </a:cubicBezTo>
                  <a:cubicBezTo>
                    <a:pt x="203" y="129"/>
                    <a:pt x="202" y="129"/>
                    <a:pt x="202" y="129"/>
                  </a:cubicBezTo>
                  <a:cubicBezTo>
                    <a:pt x="202" y="129"/>
                    <a:pt x="202" y="129"/>
                    <a:pt x="202" y="129"/>
                  </a:cubicBezTo>
                  <a:cubicBezTo>
                    <a:pt x="201" y="129"/>
                    <a:pt x="201" y="128"/>
                    <a:pt x="201" y="128"/>
                  </a:cubicBezTo>
                  <a:cubicBezTo>
                    <a:pt x="201" y="128"/>
                    <a:pt x="201" y="128"/>
                    <a:pt x="201" y="128"/>
                  </a:cubicBezTo>
                  <a:cubicBezTo>
                    <a:pt x="200" y="128"/>
                    <a:pt x="200" y="128"/>
                    <a:pt x="199" y="127"/>
                  </a:cubicBezTo>
                  <a:cubicBezTo>
                    <a:pt x="199" y="127"/>
                    <a:pt x="199" y="127"/>
                    <a:pt x="199" y="127"/>
                  </a:cubicBezTo>
                  <a:cubicBezTo>
                    <a:pt x="198" y="127"/>
                    <a:pt x="198" y="127"/>
                    <a:pt x="198" y="127"/>
                  </a:cubicBezTo>
                  <a:cubicBezTo>
                    <a:pt x="198" y="127"/>
                    <a:pt x="198" y="127"/>
                    <a:pt x="198" y="127"/>
                  </a:cubicBezTo>
                  <a:cubicBezTo>
                    <a:pt x="197" y="126"/>
                    <a:pt x="196" y="126"/>
                    <a:pt x="194" y="125"/>
                  </a:cubicBezTo>
                  <a:cubicBezTo>
                    <a:pt x="194" y="125"/>
                    <a:pt x="194" y="125"/>
                    <a:pt x="194" y="125"/>
                  </a:cubicBezTo>
                  <a:cubicBezTo>
                    <a:pt x="187" y="122"/>
                    <a:pt x="179" y="121"/>
                    <a:pt x="172" y="121"/>
                  </a:cubicBezTo>
                  <a:cubicBezTo>
                    <a:pt x="140" y="121"/>
                    <a:pt x="114" y="146"/>
                    <a:pt x="112" y="177"/>
                  </a:cubicBezTo>
                  <a:cubicBezTo>
                    <a:pt x="112" y="178"/>
                    <a:pt x="112" y="178"/>
                    <a:pt x="112" y="178"/>
                  </a:cubicBezTo>
                  <a:cubicBezTo>
                    <a:pt x="112" y="178"/>
                    <a:pt x="112" y="178"/>
                    <a:pt x="112" y="178"/>
                  </a:cubicBezTo>
                  <a:cubicBezTo>
                    <a:pt x="112" y="258"/>
                    <a:pt x="112" y="258"/>
                    <a:pt x="112" y="258"/>
                  </a:cubicBezTo>
                  <a:cubicBezTo>
                    <a:pt x="111" y="262"/>
                    <a:pt x="109" y="266"/>
                    <a:pt x="108" y="270"/>
                  </a:cubicBezTo>
                  <a:cubicBezTo>
                    <a:pt x="72" y="286"/>
                    <a:pt x="72" y="286"/>
                    <a:pt x="72" y="286"/>
                  </a:cubicBezTo>
                  <a:cubicBezTo>
                    <a:pt x="71" y="286"/>
                    <a:pt x="70" y="286"/>
                    <a:pt x="69" y="286"/>
                  </a:cubicBezTo>
                  <a:cubicBezTo>
                    <a:pt x="65" y="286"/>
                    <a:pt x="62" y="284"/>
                    <a:pt x="62" y="280"/>
                  </a:cubicBezTo>
                  <a:close/>
                  <a:moveTo>
                    <a:pt x="21" y="65"/>
                  </a:moveTo>
                  <a:cubicBezTo>
                    <a:pt x="18" y="66"/>
                    <a:pt x="15" y="64"/>
                    <a:pt x="14" y="62"/>
                  </a:cubicBezTo>
                  <a:cubicBezTo>
                    <a:pt x="13" y="60"/>
                    <a:pt x="15" y="57"/>
                    <a:pt x="17" y="56"/>
                  </a:cubicBezTo>
                  <a:cubicBezTo>
                    <a:pt x="145" y="1"/>
                    <a:pt x="145" y="1"/>
                    <a:pt x="145" y="1"/>
                  </a:cubicBezTo>
                  <a:cubicBezTo>
                    <a:pt x="147" y="0"/>
                    <a:pt x="150" y="1"/>
                    <a:pt x="151" y="3"/>
                  </a:cubicBezTo>
                  <a:cubicBezTo>
                    <a:pt x="152" y="6"/>
                    <a:pt x="151" y="9"/>
                    <a:pt x="149" y="10"/>
                  </a:cubicBezTo>
                  <a:lnTo>
                    <a:pt x="21" y="6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36" name="组合 35"/>
          <p:cNvGrpSpPr/>
          <p:nvPr>
            <p:custDataLst>
              <p:tags r:id="rId27"/>
            </p:custDataLst>
          </p:nvPr>
        </p:nvGrpSpPr>
        <p:grpSpPr>
          <a:xfrm flipH="1">
            <a:off x="7003609" y="1728265"/>
            <a:ext cx="3825005" cy="707100"/>
            <a:chOff x="1115616" y="1131590"/>
            <a:chExt cx="2869127" cy="530325"/>
          </a:xfrm>
        </p:grpSpPr>
        <p:cxnSp>
          <p:nvCxnSpPr>
            <p:cNvPr id="37" name="直接连接符 36"/>
            <p:cNvCxnSpPr/>
            <p:nvPr>
              <p:custDataLst>
                <p:tags r:id="rId28"/>
              </p:custDataLst>
            </p:nvPr>
          </p:nvCxnSpPr>
          <p:spPr>
            <a:xfrm flipV="1">
              <a:off x="3984743" y="1131590"/>
              <a:ext cx="0" cy="216024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>
              <p:custDataLst>
                <p:tags r:id="rId29"/>
              </p:custDataLst>
            </p:nvPr>
          </p:nvCxnSpPr>
          <p:spPr>
            <a:xfrm flipH="1">
              <a:off x="1115616" y="1131590"/>
              <a:ext cx="2869127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>
              <p:custDataLst>
                <p:tags r:id="rId30"/>
              </p:custDataLst>
            </p:nvPr>
          </p:nvCxnSpPr>
          <p:spPr>
            <a:xfrm flipH="1">
              <a:off x="1115616" y="1131590"/>
              <a:ext cx="1" cy="53032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组合 40"/>
          <p:cNvGrpSpPr/>
          <p:nvPr>
            <p:custDataLst>
              <p:tags r:id="rId31"/>
            </p:custDataLst>
          </p:nvPr>
        </p:nvGrpSpPr>
        <p:grpSpPr>
          <a:xfrm>
            <a:off x="10554058" y="2408818"/>
            <a:ext cx="549109" cy="637049"/>
            <a:chOff x="7915527" y="1642004"/>
            <a:chExt cx="411885" cy="477787"/>
          </a:xfrm>
        </p:grpSpPr>
        <p:sp>
          <p:nvSpPr>
            <p:cNvPr id="42" name="六边形 41"/>
            <p:cNvSpPr/>
            <p:nvPr>
              <p:custDataLst>
                <p:tags r:id="rId32"/>
              </p:custDataLst>
            </p:nvPr>
          </p:nvSpPr>
          <p:spPr>
            <a:xfrm rot="5400000">
              <a:off x="7882576" y="1674955"/>
              <a:ext cx="477787" cy="411885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43" name="Freeform 37"/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7992316" y="1761525"/>
              <a:ext cx="258305" cy="225475"/>
            </a:xfrm>
            <a:custGeom>
              <a:avLst/>
              <a:gdLst>
                <a:gd name="T0" fmla="*/ 274 w 309"/>
                <a:gd name="T1" fmla="*/ 0 h 257"/>
                <a:gd name="T2" fmla="*/ 309 w 309"/>
                <a:gd name="T3" fmla="*/ 34 h 257"/>
                <a:gd name="T4" fmla="*/ 299 w 309"/>
                <a:gd name="T5" fmla="*/ 129 h 257"/>
                <a:gd name="T6" fmla="*/ 247 w 309"/>
                <a:gd name="T7" fmla="*/ 139 h 257"/>
                <a:gd name="T8" fmla="*/ 195 w 309"/>
                <a:gd name="T9" fmla="*/ 202 h 257"/>
                <a:gd name="T10" fmla="*/ 195 w 309"/>
                <a:gd name="T11" fmla="*/ 139 h 257"/>
                <a:gd name="T12" fmla="*/ 168 w 309"/>
                <a:gd name="T13" fmla="*/ 123 h 257"/>
                <a:gd name="T14" fmla="*/ 211 w 309"/>
                <a:gd name="T15" fmla="*/ 123 h 257"/>
                <a:gd name="T16" fmla="*/ 211 w 309"/>
                <a:gd name="T17" fmla="*/ 157 h 257"/>
                <a:gd name="T18" fmla="*/ 239 w 309"/>
                <a:gd name="T19" fmla="*/ 123 h 257"/>
                <a:gd name="T20" fmla="*/ 274 w 309"/>
                <a:gd name="T21" fmla="*/ 123 h 257"/>
                <a:gd name="T22" fmla="*/ 293 w 309"/>
                <a:gd name="T23" fmla="*/ 104 h 257"/>
                <a:gd name="T24" fmla="*/ 287 w 309"/>
                <a:gd name="T25" fmla="*/ 21 h 257"/>
                <a:gd name="T26" fmla="*/ 102 w 309"/>
                <a:gd name="T27" fmla="*/ 16 h 257"/>
                <a:gd name="T28" fmla="*/ 83 w 309"/>
                <a:gd name="T29" fmla="*/ 34 h 257"/>
                <a:gd name="T30" fmla="*/ 76 w 309"/>
                <a:gd name="T31" fmla="*/ 118 h 257"/>
                <a:gd name="T32" fmla="*/ 67 w 309"/>
                <a:gd name="T33" fmla="*/ 104 h 257"/>
                <a:gd name="T34" fmla="*/ 77 w 309"/>
                <a:gd name="T35" fmla="*/ 10 h 257"/>
                <a:gd name="T36" fmla="*/ 44 w 309"/>
                <a:gd name="T37" fmla="*/ 115 h 257"/>
                <a:gd name="T38" fmla="*/ 44 w 309"/>
                <a:gd name="T39" fmla="*/ 171 h 257"/>
                <a:gd name="T40" fmla="*/ 44 w 309"/>
                <a:gd name="T41" fmla="*/ 115 h 257"/>
                <a:gd name="T42" fmla="*/ 88 w 309"/>
                <a:gd name="T43" fmla="*/ 123 h 257"/>
                <a:gd name="T44" fmla="*/ 156 w 309"/>
                <a:gd name="T45" fmla="*/ 123 h 257"/>
                <a:gd name="T46" fmla="*/ 92 w 309"/>
                <a:gd name="T47" fmla="*/ 250 h 257"/>
                <a:gd name="T48" fmla="*/ 96 w 309"/>
                <a:gd name="T49" fmla="*/ 201 h 257"/>
                <a:gd name="T50" fmla="*/ 96 w 309"/>
                <a:gd name="T51" fmla="*/ 257 h 257"/>
                <a:gd name="T52" fmla="*/ 149 w 309"/>
                <a:gd name="T53" fmla="*/ 250 h 257"/>
                <a:gd name="T54" fmla="*/ 153 w 309"/>
                <a:gd name="T55" fmla="*/ 201 h 257"/>
                <a:gd name="T56" fmla="*/ 175 w 309"/>
                <a:gd name="T57" fmla="*/ 250 h 257"/>
                <a:gd name="T58" fmla="*/ 153 w 309"/>
                <a:gd name="T59" fmla="*/ 161 h 257"/>
                <a:gd name="T60" fmla="*/ 70 w 309"/>
                <a:gd name="T61" fmla="*/ 183 h 257"/>
                <a:gd name="T62" fmla="*/ 92 w 309"/>
                <a:gd name="T63" fmla="*/ 250 h 257"/>
                <a:gd name="T64" fmla="*/ 19 w 309"/>
                <a:gd name="T65" fmla="*/ 207 h 257"/>
                <a:gd name="T66" fmla="*/ 22 w 309"/>
                <a:gd name="T67" fmla="*/ 248 h 257"/>
                <a:gd name="T68" fmla="*/ 58 w 309"/>
                <a:gd name="T69" fmla="*/ 252 h 257"/>
                <a:gd name="T70" fmla="*/ 59 w 309"/>
                <a:gd name="T71" fmla="*/ 175 h 257"/>
                <a:gd name="T72" fmla="*/ 0 w 309"/>
                <a:gd name="T73" fmla="*/ 193 h 257"/>
                <a:gd name="T74" fmla="*/ 19 w 309"/>
                <a:gd name="T75" fmla="*/ 24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09" h="257">
                  <a:moveTo>
                    <a:pt x="102" y="0"/>
                  </a:moveTo>
                  <a:cubicBezTo>
                    <a:pt x="274" y="0"/>
                    <a:pt x="274" y="0"/>
                    <a:pt x="274" y="0"/>
                  </a:cubicBezTo>
                  <a:cubicBezTo>
                    <a:pt x="284" y="0"/>
                    <a:pt x="292" y="4"/>
                    <a:pt x="299" y="10"/>
                  </a:cubicBezTo>
                  <a:cubicBezTo>
                    <a:pt x="305" y="16"/>
                    <a:pt x="309" y="25"/>
                    <a:pt x="309" y="34"/>
                  </a:cubicBezTo>
                  <a:cubicBezTo>
                    <a:pt x="309" y="104"/>
                    <a:pt x="309" y="104"/>
                    <a:pt x="309" y="104"/>
                  </a:cubicBezTo>
                  <a:cubicBezTo>
                    <a:pt x="309" y="114"/>
                    <a:pt x="305" y="122"/>
                    <a:pt x="299" y="129"/>
                  </a:cubicBezTo>
                  <a:cubicBezTo>
                    <a:pt x="292" y="135"/>
                    <a:pt x="284" y="139"/>
                    <a:pt x="274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195" y="202"/>
                    <a:pt x="195" y="202"/>
                    <a:pt x="195" y="202"/>
                  </a:cubicBezTo>
                  <a:cubicBezTo>
                    <a:pt x="195" y="179"/>
                    <a:pt x="195" y="179"/>
                    <a:pt x="195" y="179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7" y="134"/>
                    <a:pt x="168" y="128"/>
                    <a:pt x="168" y="123"/>
                  </a:cubicBezTo>
                  <a:cubicBezTo>
                    <a:pt x="203" y="123"/>
                    <a:pt x="203" y="123"/>
                    <a:pt x="203" y="123"/>
                  </a:cubicBezTo>
                  <a:cubicBezTo>
                    <a:pt x="211" y="123"/>
                    <a:pt x="211" y="123"/>
                    <a:pt x="211" y="123"/>
                  </a:cubicBezTo>
                  <a:cubicBezTo>
                    <a:pt x="211" y="131"/>
                    <a:pt x="211" y="131"/>
                    <a:pt x="211" y="131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37" y="126"/>
                    <a:pt x="237" y="126"/>
                    <a:pt x="237" y="126"/>
                  </a:cubicBezTo>
                  <a:cubicBezTo>
                    <a:pt x="239" y="123"/>
                    <a:pt x="239" y="123"/>
                    <a:pt x="239" y="123"/>
                  </a:cubicBezTo>
                  <a:cubicBezTo>
                    <a:pt x="243" y="123"/>
                    <a:pt x="243" y="123"/>
                    <a:pt x="243" y="123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9" y="123"/>
                    <a:pt x="284" y="121"/>
                    <a:pt x="287" y="117"/>
                  </a:cubicBezTo>
                  <a:cubicBezTo>
                    <a:pt x="291" y="114"/>
                    <a:pt x="293" y="109"/>
                    <a:pt x="293" y="104"/>
                  </a:cubicBezTo>
                  <a:cubicBezTo>
                    <a:pt x="293" y="34"/>
                    <a:pt x="293" y="34"/>
                    <a:pt x="293" y="34"/>
                  </a:cubicBezTo>
                  <a:cubicBezTo>
                    <a:pt x="293" y="29"/>
                    <a:pt x="291" y="25"/>
                    <a:pt x="287" y="21"/>
                  </a:cubicBezTo>
                  <a:cubicBezTo>
                    <a:pt x="284" y="18"/>
                    <a:pt x="279" y="16"/>
                    <a:pt x="274" y="16"/>
                  </a:cubicBezTo>
                  <a:cubicBezTo>
                    <a:pt x="102" y="16"/>
                    <a:pt x="102" y="16"/>
                    <a:pt x="102" y="16"/>
                  </a:cubicBezTo>
                  <a:cubicBezTo>
                    <a:pt x="96" y="16"/>
                    <a:pt x="92" y="18"/>
                    <a:pt x="88" y="21"/>
                  </a:cubicBezTo>
                  <a:cubicBezTo>
                    <a:pt x="85" y="25"/>
                    <a:pt x="83" y="29"/>
                    <a:pt x="83" y="34"/>
                  </a:cubicBezTo>
                  <a:cubicBezTo>
                    <a:pt x="83" y="97"/>
                    <a:pt x="83" y="97"/>
                    <a:pt x="83" y="97"/>
                  </a:cubicBezTo>
                  <a:cubicBezTo>
                    <a:pt x="79" y="104"/>
                    <a:pt x="76" y="111"/>
                    <a:pt x="76" y="118"/>
                  </a:cubicBezTo>
                  <a:cubicBezTo>
                    <a:pt x="73" y="115"/>
                    <a:pt x="71" y="113"/>
                    <a:pt x="68" y="110"/>
                  </a:cubicBezTo>
                  <a:cubicBezTo>
                    <a:pt x="67" y="108"/>
                    <a:pt x="67" y="106"/>
                    <a:pt x="67" y="104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25"/>
                    <a:pt x="71" y="16"/>
                    <a:pt x="77" y="10"/>
                  </a:cubicBezTo>
                  <a:cubicBezTo>
                    <a:pt x="83" y="4"/>
                    <a:pt x="92" y="0"/>
                    <a:pt x="102" y="0"/>
                  </a:cubicBezTo>
                  <a:close/>
                  <a:moveTo>
                    <a:pt x="44" y="115"/>
                  </a:moveTo>
                  <a:cubicBezTo>
                    <a:pt x="28" y="115"/>
                    <a:pt x="15" y="127"/>
                    <a:pt x="15" y="143"/>
                  </a:cubicBezTo>
                  <a:cubicBezTo>
                    <a:pt x="15" y="159"/>
                    <a:pt x="28" y="171"/>
                    <a:pt x="44" y="171"/>
                  </a:cubicBezTo>
                  <a:cubicBezTo>
                    <a:pt x="59" y="171"/>
                    <a:pt x="72" y="159"/>
                    <a:pt x="72" y="143"/>
                  </a:cubicBezTo>
                  <a:cubicBezTo>
                    <a:pt x="72" y="127"/>
                    <a:pt x="59" y="115"/>
                    <a:pt x="44" y="115"/>
                  </a:cubicBezTo>
                  <a:close/>
                  <a:moveTo>
                    <a:pt x="122" y="88"/>
                  </a:moveTo>
                  <a:cubicBezTo>
                    <a:pt x="103" y="88"/>
                    <a:pt x="88" y="104"/>
                    <a:pt x="88" y="123"/>
                  </a:cubicBezTo>
                  <a:cubicBezTo>
                    <a:pt x="88" y="141"/>
                    <a:pt x="103" y="157"/>
                    <a:pt x="122" y="157"/>
                  </a:cubicBezTo>
                  <a:cubicBezTo>
                    <a:pt x="141" y="157"/>
                    <a:pt x="156" y="141"/>
                    <a:pt x="156" y="123"/>
                  </a:cubicBezTo>
                  <a:cubicBezTo>
                    <a:pt x="156" y="104"/>
                    <a:pt x="141" y="88"/>
                    <a:pt x="122" y="88"/>
                  </a:cubicBezTo>
                  <a:close/>
                  <a:moveTo>
                    <a:pt x="92" y="250"/>
                  </a:moveTo>
                  <a:cubicBezTo>
                    <a:pt x="92" y="201"/>
                    <a:pt x="92" y="201"/>
                    <a:pt x="92" y="201"/>
                  </a:cubicBezTo>
                  <a:cubicBezTo>
                    <a:pt x="96" y="201"/>
                    <a:pt x="96" y="201"/>
                    <a:pt x="96" y="201"/>
                  </a:cubicBezTo>
                  <a:cubicBezTo>
                    <a:pt x="96" y="250"/>
                    <a:pt x="96" y="250"/>
                    <a:pt x="96" y="250"/>
                  </a:cubicBezTo>
                  <a:cubicBezTo>
                    <a:pt x="96" y="257"/>
                    <a:pt x="96" y="257"/>
                    <a:pt x="96" y="257"/>
                  </a:cubicBezTo>
                  <a:cubicBezTo>
                    <a:pt x="149" y="257"/>
                    <a:pt x="149" y="257"/>
                    <a:pt x="149" y="257"/>
                  </a:cubicBezTo>
                  <a:cubicBezTo>
                    <a:pt x="149" y="250"/>
                    <a:pt x="149" y="250"/>
                    <a:pt x="149" y="250"/>
                  </a:cubicBezTo>
                  <a:cubicBezTo>
                    <a:pt x="149" y="201"/>
                    <a:pt x="149" y="201"/>
                    <a:pt x="149" y="201"/>
                  </a:cubicBezTo>
                  <a:cubicBezTo>
                    <a:pt x="153" y="201"/>
                    <a:pt x="153" y="201"/>
                    <a:pt x="153" y="201"/>
                  </a:cubicBezTo>
                  <a:cubicBezTo>
                    <a:pt x="153" y="250"/>
                    <a:pt x="153" y="250"/>
                    <a:pt x="153" y="250"/>
                  </a:cubicBezTo>
                  <a:cubicBezTo>
                    <a:pt x="175" y="250"/>
                    <a:pt x="175" y="250"/>
                    <a:pt x="175" y="250"/>
                  </a:cubicBezTo>
                  <a:cubicBezTo>
                    <a:pt x="175" y="183"/>
                    <a:pt x="175" y="183"/>
                    <a:pt x="175" y="183"/>
                  </a:cubicBezTo>
                  <a:cubicBezTo>
                    <a:pt x="175" y="171"/>
                    <a:pt x="165" y="161"/>
                    <a:pt x="153" y="161"/>
                  </a:cubicBezTo>
                  <a:cubicBezTo>
                    <a:pt x="88" y="161"/>
                    <a:pt x="157" y="161"/>
                    <a:pt x="91" y="161"/>
                  </a:cubicBezTo>
                  <a:cubicBezTo>
                    <a:pt x="79" y="161"/>
                    <a:pt x="70" y="171"/>
                    <a:pt x="70" y="183"/>
                  </a:cubicBezTo>
                  <a:cubicBezTo>
                    <a:pt x="70" y="250"/>
                    <a:pt x="70" y="250"/>
                    <a:pt x="70" y="250"/>
                  </a:cubicBezTo>
                  <a:cubicBezTo>
                    <a:pt x="73" y="250"/>
                    <a:pt x="82" y="250"/>
                    <a:pt x="92" y="250"/>
                  </a:cubicBezTo>
                  <a:close/>
                  <a:moveTo>
                    <a:pt x="19" y="248"/>
                  </a:moveTo>
                  <a:cubicBezTo>
                    <a:pt x="19" y="207"/>
                    <a:pt x="19" y="207"/>
                    <a:pt x="19" y="207"/>
                  </a:cubicBezTo>
                  <a:cubicBezTo>
                    <a:pt x="22" y="207"/>
                    <a:pt x="22" y="207"/>
                    <a:pt x="22" y="207"/>
                  </a:cubicBezTo>
                  <a:cubicBezTo>
                    <a:pt x="22" y="248"/>
                    <a:pt x="22" y="248"/>
                    <a:pt x="22" y="248"/>
                  </a:cubicBezTo>
                  <a:cubicBezTo>
                    <a:pt x="22" y="252"/>
                    <a:pt x="22" y="252"/>
                    <a:pt x="22" y="252"/>
                  </a:cubicBezTo>
                  <a:cubicBezTo>
                    <a:pt x="58" y="252"/>
                    <a:pt x="58" y="252"/>
                    <a:pt x="58" y="252"/>
                  </a:cubicBezTo>
                  <a:cubicBezTo>
                    <a:pt x="58" y="183"/>
                    <a:pt x="58" y="183"/>
                    <a:pt x="58" y="183"/>
                  </a:cubicBezTo>
                  <a:cubicBezTo>
                    <a:pt x="58" y="180"/>
                    <a:pt x="59" y="177"/>
                    <a:pt x="59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8" y="175"/>
                    <a:pt x="0" y="183"/>
                    <a:pt x="0" y="19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4" y="248"/>
                    <a:pt x="11" y="248"/>
                    <a:pt x="19" y="24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44" name="组合 43"/>
          <p:cNvGrpSpPr/>
          <p:nvPr>
            <p:custDataLst>
              <p:tags r:id="rId34"/>
            </p:custDataLst>
          </p:nvPr>
        </p:nvGrpSpPr>
        <p:grpSpPr>
          <a:xfrm flipH="1" flipV="1">
            <a:off x="7003609" y="5376670"/>
            <a:ext cx="3825005" cy="707100"/>
            <a:chOff x="1115616" y="1131590"/>
            <a:chExt cx="2869127" cy="530325"/>
          </a:xfrm>
        </p:grpSpPr>
        <p:cxnSp>
          <p:nvCxnSpPr>
            <p:cNvPr id="45" name="直接连接符 44"/>
            <p:cNvCxnSpPr/>
            <p:nvPr>
              <p:custDataLst>
                <p:tags r:id="rId35"/>
              </p:custDataLst>
            </p:nvPr>
          </p:nvCxnSpPr>
          <p:spPr>
            <a:xfrm flipV="1">
              <a:off x="3984743" y="1131590"/>
              <a:ext cx="0" cy="2160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>
              <p:custDataLst>
                <p:tags r:id="rId36"/>
              </p:custDataLst>
            </p:nvPr>
          </p:nvCxnSpPr>
          <p:spPr>
            <a:xfrm flipH="1">
              <a:off x="1115616" y="1131590"/>
              <a:ext cx="2869127" cy="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>
              <p:custDataLst>
                <p:tags r:id="rId37"/>
              </p:custDataLst>
            </p:nvPr>
          </p:nvCxnSpPr>
          <p:spPr>
            <a:xfrm flipH="1">
              <a:off x="1115616" y="1131590"/>
              <a:ext cx="1" cy="53032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组合 48"/>
          <p:cNvGrpSpPr/>
          <p:nvPr>
            <p:custDataLst>
              <p:tags r:id="rId38"/>
            </p:custDataLst>
          </p:nvPr>
        </p:nvGrpSpPr>
        <p:grpSpPr>
          <a:xfrm>
            <a:off x="10554058" y="4739622"/>
            <a:ext cx="549109" cy="637049"/>
            <a:chOff x="7915527" y="3390107"/>
            <a:chExt cx="411885" cy="477787"/>
          </a:xfrm>
        </p:grpSpPr>
        <p:sp>
          <p:nvSpPr>
            <p:cNvPr id="50" name="六边形 49"/>
            <p:cNvSpPr/>
            <p:nvPr>
              <p:custDataLst>
                <p:tags r:id="rId39"/>
              </p:custDataLst>
            </p:nvPr>
          </p:nvSpPr>
          <p:spPr>
            <a:xfrm rot="5400000">
              <a:off x="7882576" y="3423058"/>
              <a:ext cx="477787" cy="411885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51" name="Freeform 47"/>
            <p:cNvSpPr>
              <a:spLocks noChangeAspect="1" noEditPoints="1"/>
            </p:cNvSpPr>
            <p:nvPr>
              <p:custDataLst>
                <p:tags r:id="rId40"/>
              </p:custDataLst>
            </p:nvPr>
          </p:nvSpPr>
          <p:spPr bwMode="auto">
            <a:xfrm>
              <a:off x="7972922" y="3516346"/>
              <a:ext cx="297097" cy="240962"/>
            </a:xfrm>
            <a:custGeom>
              <a:avLst/>
              <a:gdLst>
                <a:gd name="T0" fmla="*/ 214 w 329"/>
                <a:gd name="T1" fmla="*/ 10 h 267"/>
                <a:gd name="T2" fmla="*/ 297 w 329"/>
                <a:gd name="T3" fmla="*/ 115 h 267"/>
                <a:gd name="T4" fmla="*/ 221 w 329"/>
                <a:gd name="T5" fmla="*/ 247 h 267"/>
                <a:gd name="T6" fmla="*/ 137 w 329"/>
                <a:gd name="T7" fmla="*/ 265 h 267"/>
                <a:gd name="T8" fmla="*/ 128 w 329"/>
                <a:gd name="T9" fmla="*/ 256 h 267"/>
                <a:gd name="T10" fmla="*/ 113 w 329"/>
                <a:gd name="T11" fmla="*/ 170 h 267"/>
                <a:gd name="T12" fmla="*/ 11 w 329"/>
                <a:gd name="T13" fmla="*/ 151 h 267"/>
                <a:gd name="T14" fmla="*/ 11 w 329"/>
                <a:gd name="T15" fmla="*/ 10 h 267"/>
                <a:gd name="T16" fmla="*/ 227 w 329"/>
                <a:gd name="T17" fmla="*/ 195 h 267"/>
                <a:gd name="T18" fmla="*/ 227 w 329"/>
                <a:gd name="T19" fmla="*/ 187 h 267"/>
                <a:gd name="T20" fmla="*/ 292 w 329"/>
                <a:gd name="T21" fmla="*/ 176 h 267"/>
                <a:gd name="T22" fmla="*/ 227 w 329"/>
                <a:gd name="T23" fmla="*/ 149 h 267"/>
                <a:gd name="T24" fmla="*/ 292 w 329"/>
                <a:gd name="T25" fmla="*/ 149 h 267"/>
                <a:gd name="T26" fmla="*/ 126 w 329"/>
                <a:gd name="T27" fmla="*/ 86 h 267"/>
                <a:gd name="T28" fmla="*/ 126 w 329"/>
                <a:gd name="T29" fmla="*/ 77 h 267"/>
                <a:gd name="T30" fmla="*/ 192 w 329"/>
                <a:gd name="T31" fmla="*/ 67 h 267"/>
                <a:gd name="T32" fmla="*/ 126 w 329"/>
                <a:gd name="T33" fmla="*/ 39 h 267"/>
                <a:gd name="T34" fmla="*/ 192 w 329"/>
                <a:gd name="T35" fmla="*/ 39 h 267"/>
                <a:gd name="T36" fmla="*/ 58 w 329"/>
                <a:gd name="T37" fmla="*/ 36 h 267"/>
                <a:gd name="T38" fmla="*/ 77 w 329"/>
                <a:gd name="T39" fmla="*/ 83 h 267"/>
                <a:gd name="T40" fmla="*/ 96 w 329"/>
                <a:gd name="T41" fmla="*/ 36 h 267"/>
                <a:gd name="T42" fmla="*/ 70 w 329"/>
                <a:gd name="T43" fmla="*/ 124 h 267"/>
                <a:gd name="T44" fmla="*/ 77 w 329"/>
                <a:gd name="T45" fmla="*/ 95 h 267"/>
                <a:gd name="T46" fmla="*/ 73 w 329"/>
                <a:gd name="T47" fmla="*/ 94 h 267"/>
                <a:gd name="T48" fmla="*/ 81 w 329"/>
                <a:gd name="T49" fmla="*/ 93 h 267"/>
                <a:gd name="T50" fmla="*/ 88 w 329"/>
                <a:gd name="T51" fmla="*/ 85 h 267"/>
                <a:gd name="T52" fmla="*/ 65 w 329"/>
                <a:gd name="T53" fmla="*/ 85 h 267"/>
                <a:gd name="T54" fmla="*/ 81 w 329"/>
                <a:gd name="T55" fmla="*/ 45 h 267"/>
                <a:gd name="T56" fmla="*/ 53 w 329"/>
                <a:gd name="T57" fmla="*/ 56 h 267"/>
                <a:gd name="T58" fmla="*/ 94 w 329"/>
                <a:gd name="T59" fmla="*/ 72 h 267"/>
                <a:gd name="T60" fmla="*/ 94 w 329"/>
                <a:gd name="T61" fmla="*/ 50 h 267"/>
                <a:gd name="T62" fmla="*/ 224 w 329"/>
                <a:gd name="T63" fmla="*/ 126 h 267"/>
                <a:gd name="T64" fmla="*/ 186 w 329"/>
                <a:gd name="T65" fmla="*/ 162 h 267"/>
                <a:gd name="T66" fmla="*/ 173 w 329"/>
                <a:gd name="T67" fmla="*/ 200 h 267"/>
                <a:gd name="T68" fmla="*/ 127 w 329"/>
                <a:gd name="T69" fmla="*/ 170 h 267"/>
                <a:gd name="T70" fmla="*/ 155 w 329"/>
                <a:gd name="T71" fmla="*/ 221 h 267"/>
                <a:gd name="T72" fmla="*/ 182 w 329"/>
                <a:gd name="T73" fmla="*/ 229 h 267"/>
                <a:gd name="T74" fmla="*/ 221 w 329"/>
                <a:gd name="T75" fmla="*/ 233 h 267"/>
                <a:gd name="T76" fmla="*/ 288 w 329"/>
                <a:gd name="T77" fmla="*/ 127 h 267"/>
                <a:gd name="T78" fmla="*/ 146 w 329"/>
                <a:gd name="T79" fmla="*/ 115 h 267"/>
                <a:gd name="T80" fmla="*/ 203 w 329"/>
                <a:gd name="T81" fmla="*/ 20 h 267"/>
                <a:gd name="T82" fmla="*/ 21 w 329"/>
                <a:gd name="T83" fmla="*/ 20 h 267"/>
                <a:gd name="T84" fmla="*/ 21 w 329"/>
                <a:gd name="T85" fmla="*/ 141 h 267"/>
                <a:gd name="T86" fmla="*/ 210 w 329"/>
                <a:gd name="T87" fmla="*/ 108 h 267"/>
                <a:gd name="T88" fmla="*/ 148 w 329"/>
                <a:gd name="T89" fmla="*/ 148 h 267"/>
                <a:gd name="T90" fmla="*/ 171 w 329"/>
                <a:gd name="T91" fmla="*/ 174 h 267"/>
                <a:gd name="T92" fmla="*/ 188 w 329"/>
                <a:gd name="T93" fmla="*/ 148 h 267"/>
                <a:gd name="T94" fmla="*/ 210 w 329"/>
                <a:gd name="T95" fmla="*/ 108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29" h="267">
                  <a:moveTo>
                    <a:pt x="36" y="0"/>
                  </a:moveTo>
                  <a:cubicBezTo>
                    <a:pt x="188" y="0"/>
                    <a:pt x="188" y="0"/>
                    <a:pt x="188" y="0"/>
                  </a:cubicBezTo>
                  <a:cubicBezTo>
                    <a:pt x="198" y="0"/>
                    <a:pt x="207" y="4"/>
                    <a:pt x="214" y="10"/>
                  </a:cubicBezTo>
                  <a:cubicBezTo>
                    <a:pt x="220" y="17"/>
                    <a:pt x="224" y="26"/>
                    <a:pt x="224" y="36"/>
                  </a:cubicBezTo>
                  <a:cubicBezTo>
                    <a:pt x="224" y="93"/>
                    <a:pt x="224" y="93"/>
                    <a:pt x="224" y="93"/>
                  </a:cubicBezTo>
                  <a:cubicBezTo>
                    <a:pt x="252" y="94"/>
                    <a:pt x="278" y="102"/>
                    <a:pt x="297" y="115"/>
                  </a:cubicBezTo>
                  <a:cubicBezTo>
                    <a:pt x="317" y="129"/>
                    <a:pt x="329" y="148"/>
                    <a:pt x="329" y="170"/>
                  </a:cubicBezTo>
                  <a:cubicBezTo>
                    <a:pt x="329" y="192"/>
                    <a:pt x="317" y="211"/>
                    <a:pt x="297" y="225"/>
                  </a:cubicBezTo>
                  <a:cubicBezTo>
                    <a:pt x="277" y="239"/>
                    <a:pt x="251" y="247"/>
                    <a:pt x="221" y="247"/>
                  </a:cubicBezTo>
                  <a:cubicBezTo>
                    <a:pt x="215" y="247"/>
                    <a:pt x="208" y="247"/>
                    <a:pt x="202" y="246"/>
                  </a:cubicBezTo>
                  <a:cubicBezTo>
                    <a:pt x="196" y="245"/>
                    <a:pt x="191" y="244"/>
                    <a:pt x="186" y="243"/>
                  </a:cubicBezTo>
                  <a:cubicBezTo>
                    <a:pt x="137" y="265"/>
                    <a:pt x="137" y="265"/>
                    <a:pt x="137" y="265"/>
                  </a:cubicBezTo>
                  <a:cubicBezTo>
                    <a:pt x="134" y="267"/>
                    <a:pt x="130" y="265"/>
                    <a:pt x="128" y="261"/>
                  </a:cubicBezTo>
                  <a:cubicBezTo>
                    <a:pt x="127" y="260"/>
                    <a:pt x="127" y="258"/>
                    <a:pt x="128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40" y="221"/>
                    <a:pt x="140" y="221"/>
                    <a:pt x="140" y="221"/>
                  </a:cubicBezTo>
                  <a:cubicBezTo>
                    <a:pt x="132" y="215"/>
                    <a:pt x="126" y="207"/>
                    <a:pt x="121" y="200"/>
                  </a:cubicBezTo>
                  <a:cubicBezTo>
                    <a:pt x="116" y="191"/>
                    <a:pt x="113" y="181"/>
                    <a:pt x="113" y="170"/>
                  </a:cubicBezTo>
                  <a:cubicBezTo>
                    <a:pt x="113" y="167"/>
                    <a:pt x="113" y="165"/>
                    <a:pt x="113" y="162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26" y="162"/>
                    <a:pt x="17" y="158"/>
                    <a:pt x="11" y="151"/>
                  </a:cubicBezTo>
                  <a:cubicBezTo>
                    <a:pt x="4" y="145"/>
                    <a:pt x="0" y="136"/>
                    <a:pt x="0" y="12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26"/>
                    <a:pt x="4" y="17"/>
                    <a:pt x="11" y="10"/>
                  </a:cubicBezTo>
                  <a:cubicBezTo>
                    <a:pt x="17" y="4"/>
                    <a:pt x="26" y="0"/>
                    <a:pt x="36" y="0"/>
                  </a:cubicBezTo>
                  <a:close/>
                  <a:moveTo>
                    <a:pt x="227" y="187"/>
                  </a:moveTo>
                  <a:cubicBezTo>
                    <a:pt x="227" y="195"/>
                    <a:pt x="227" y="195"/>
                    <a:pt x="227" y="195"/>
                  </a:cubicBezTo>
                  <a:cubicBezTo>
                    <a:pt x="292" y="195"/>
                    <a:pt x="292" y="195"/>
                    <a:pt x="292" y="195"/>
                  </a:cubicBezTo>
                  <a:cubicBezTo>
                    <a:pt x="292" y="187"/>
                    <a:pt x="292" y="187"/>
                    <a:pt x="292" y="187"/>
                  </a:cubicBezTo>
                  <a:cubicBezTo>
                    <a:pt x="227" y="187"/>
                    <a:pt x="227" y="187"/>
                    <a:pt x="227" y="187"/>
                  </a:cubicBezTo>
                  <a:close/>
                  <a:moveTo>
                    <a:pt x="227" y="168"/>
                  </a:moveTo>
                  <a:cubicBezTo>
                    <a:pt x="227" y="176"/>
                    <a:pt x="227" y="176"/>
                    <a:pt x="227" y="176"/>
                  </a:cubicBezTo>
                  <a:cubicBezTo>
                    <a:pt x="292" y="176"/>
                    <a:pt x="292" y="176"/>
                    <a:pt x="292" y="176"/>
                  </a:cubicBezTo>
                  <a:cubicBezTo>
                    <a:pt x="292" y="168"/>
                    <a:pt x="292" y="168"/>
                    <a:pt x="292" y="168"/>
                  </a:cubicBezTo>
                  <a:cubicBezTo>
                    <a:pt x="227" y="168"/>
                    <a:pt x="227" y="168"/>
                    <a:pt x="227" y="168"/>
                  </a:cubicBezTo>
                  <a:close/>
                  <a:moveTo>
                    <a:pt x="227" y="149"/>
                  </a:moveTo>
                  <a:cubicBezTo>
                    <a:pt x="227" y="157"/>
                    <a:pt x="227" y="157"/>
                    <a:pt x="227" y="157"/>
                  </a:cubicBezTo>
                  <a:cubicBezTo>
                    <a:pt x="292" y="157"/>
                    <a:pt x="292" y="157"/>
                    <a:pt x="292" y="157"/>
                  </a:cubicBezTo>
                  <a:cubicBezTo>
                    <a:pt x="292" y="149"/>
                    <a:pt x="292" y="149"/>
                    <a:pt x="292" y="149"/>
                  </a:cubicBezTo>
                  <a:cubicBezTo>
                    <a:pt x="227" y="149"/>
                    <a:pt x="227" y="149"/>
                    <a:pt x="227" y="149"/>
                  </a:cubicBezTo>
                  <a:close/>
                  <a:moveTo>
                    <a:pt x="126" y="77"/>
                  </a:moveTo>
                  <a:cubicBezTo>
                    <a:pt x="126" y="86"/>
                    <a:pt x="126" y="86"/>
                    <a:pt x="126" y="86"/>
                  </a:cubicBezTo>
                  <a:cubicBezTo>
                    <a:pt x="192" y="86"/>
                    <a:pt x="192" y="86"/>
                    <a:pt x="192" y="86"/>
                  </a:cubicBezTo>
                  <a:cubicBezTo>
                    <a:pt x="192" y="77"/>
                    <a:pt x="192" y="77"/>
                    <a:pt x="192" y="77"/>
                  </a:cubicBezTo>
                  <a:cubicBezTo>
                    <a:pt x="126" y="77"/>
                    <a:pt x="126" y="77"/>
                    <a:pt x="126" y="77"/>
                  </a:cubicBezTo>
                  <a:close/>
                  <a:moveTo>
                    <a:pt x="126" y="58"/>
                  </a:moveTo>
                  <a:cubicBezTo>
                    <a:pt x="126" y="67"/>
                    <a:pt x="126" y="67"/>
                    <a:pt x="126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26" y="58"/>
                    <a:pt x="126" y="58"/>
                    <a:pt x="126" y="58"/>
                  </a:cubicBezTo>
                  <a:close/>
                  <a:moveTo>
                    <a:pt x="126" y="39"/>
                  </a:moveTo>
                  <a:cubicBezTo>
                    <a:pt x="126" y="48"/>
                    <a:pt x="126" y="48"/>
                    <a:pt x="126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39"/>
                    <a:pt x="192" y="39"/>
                    <a:pt x="192" y="39"/>
                  </a:cubicBezTo>
                  <a:cubicBezTo>
                    <a:pt x="126" y="39"/>
                    <a:pt x="126" y="39"/>
                    <a:pt x="126" y="39"/>
                  </a:cubicBezTo>
                  <a:close/>
                  <a:moveTo>
                    <a:pt x="77" y="28"/>
                  </a:moveTo>
                  <a:cubicBezTo>
                    <a:pt x="70" y="28"/>
                    <a:pt x="63" y="31"/>
                    <a:pt x="58" y="36"/>
                  </a:cubicBezTo>
                  <a:cubicBezTo>
                    <a:pt x="53" y="41"/>
                    <a:pt x="50" y="48"/>
                    <a:pt x="50" y="56"/>
                  </a:cubicBezTo>
                  <a:cubicBezTo>
                    <a:pt x="50" y="63"/>
                    <a:pt x="53" y="70"/>
                    <a:pt x="58" y="75"/>
                  </a:cubicBezTo>
                  <a:cubicBezTo>
                    <a:pt x="63" y="80"/>
                    <a:pt x="70" y="83"/>
                    <a:pt x="77" y="83"/>
                  </a:cubicBezTo>
                  <a:cubicBezTo>
                    <a:pt x="85" y="83"/>
                    <a:pt x="92" y="80"/>
                    <a:pt x="96" y="75"/>
                  </a:cubicBezTo>
                  <a:cubicBezTo>
                    <a:pt x="101" y="70"/>
                    <a:pt x="104" y="63"/>
                    <a:pt x="104" y="56"/>
                  </a:cubicBezTo>
                  <a:cubicBezTo>
                    <a:pt x="104" y="48"/>
                    <a:pt x="101" y="41"/>
                    <a:pt x="96" y="36"/>
                  </a:cubicBezTo>
                  <a:cubicBezTo>
                    <a:pt x="92" y="31"/>
                    <a:pt x="85" y="28"/>
                    <a:pt x="77" y="28"/>
                  </a:cubicBezTo>
                  <a:close/>
                  <a:moveTo>
                    <a:pt x="76" y="95"/>
                  </a:moveTo>
                  <a:cubicBezTo>
                    <a:pt x="70" y="124"/>
                    <a:pt x="70" y="124"/>
                    <a:pt x="70" y="124"/>
                  </a:cubicBezTo>
                  <a:cubicBezTo>
                    <a:pt x="77" y="129"/>
                    <a:pt x="77" y="129"/>
                    <a:pt x="77" y="129"/>
                  </a:cubicBezTo>
                  <a:cubicBezTo>
                    <a:pt x="83" y="124"/>
                    <a:pt x="83" y="124"/>
                    <a:pt x="83" y="124"/>
                  </a:cubicBezTo>
                  <a:cubicBezTo>
                    <a:pt x="77" y="95"/>
                    <a:pt x="77" y="95"/>
                    <a:pt x="77" y="95"/>
                  </a:cubicBezTo>
                  <a:cubicBezTo>
                    <a:pt x="80" y="94"/>
                    <a:pt x="80" y="94"/>
                    <a:pt x="80" y="94"/>
                  </a:cubicBezTo>
                  <a:cubicBezTo>
                    <a:pt x="77" y="91"/>
                    <a:pt x="77" y="91"/>
                    <a:pt x="77" y="91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6" y="95"/>
                    <a:pt x="76" y="95"/>
                    <a:pt x="76" y="95"/>
                  </a:cubicBezTo>
                  <a:close/>
                  <a:moveTo>
                    <a:pt x="88" y="85"/>
                  </a:moveTo>
                  <a:cubicBezTo>
                    <a:pt x="81" y="93"/>
                    <a:pt x="81" y="93"/>
                    <a:pt x="81" y="93"/>
                  </a:cubicBezTo>
                  <a:cubicBezTo>
                    <a:pt x="88" y="124"/>
                    <a:pt x="88" y="124"/>
                    <a:pt x="88" y="124"/>
                  </a:cubicBezTo>
                  <a:cubicBezTo>
                    <a:pt x="116" y="124"/>
                    <a:pt x="116" y="124"/>
                    <a:pt x="116" y="124"/>
                  </a:cubicBezTo>
                  <a:cubicBezTo>
                    <a:pt x="115" y="106"/>
                    <a:pt x="104" y="90"/>
                    <a:pt x="88" y="85"/>
                  </a:cubicBezTo>
                  <a:close/>
                  <a:moveTo>
                    <a:pt x="66" y="124"/>
                  </a:moveTo>
                  <a:cubicBezTo>
                    <a:pt x="72" y="93"/>
                    <a:pt x="72" y="93"/>
                    <a:pt x="72" y="93"/>
                  </a:cubicBezTo>
                  <a:cubicBezTo>
                    <a:pt x="65" y="85"/>
                    <a:pt x="65" y="85"/>
                    <a:pt x="65" y="85"/>
                  </a:cubicBezTo>
                  <a:cubicBezTo>
                    <a:pt x="50" y="90"/>
                    <a:pt x="38" y="106"/>
                    <a:pt x="38" y="124"/>
                  </a:cubicBezTo>
                  <a:cubicBezTo>
                    <a:pt x="66" y="124"/>
                    <a:pt x="66" y="124"/>
                    <a:pt x="66" y="124"/>
                  </a:cubicBezTo>
                  <a:close/>
                  <a:moveTo>
                    <a:pt x="81" y="45"/>
                  </a:moveTo>
                  <a:cubicBezTo>
                    <a:pt x="80" y="46"/>
                    <a:pt x="80" y="46"/>
                    <a:pt x="79" y="46"/>
                  </a:cubicBezTo>
                  <a:cubicBezTo>
                    <a:pt x="70" y="51"/>
                    <a:pt x="59" y="51"/>
                    <a:pt x="54" y="51"/>
                  </a:cubicBezTo>
                  <a:cubicBezTo>
                    <a:pt x="54" y="53"/>
                    <a:pt x="53" y="54"/>
                    <a:pt x="53" y="56"/>
                  </a:cubicBezTo>
                  <a:cubicBezTo>
                    <a:pt x="53" y="62"/>
                    <a:pt x="56" y="68"/>
                    <a:pt x="60" y="72"/>
                  </a:cubicBezTo>
                  <a:cubicBezTo>
                    <a:pt x="65" y="77"/>
                    <a:pt x="71" y="79"/>
                    <a:pt x="77" y="79"/>
                  </a:cubicBezTo>
                  <a:cubicBezTo>
                    <a:pt x="84" y="79"/>
                    <a:pt x="90" y="77"/>
                    <a:pt x="94" y="72"/>
                  </a:cubicBezTo>
                  <a:cubicBezTo>
                    <a:pt x="98" y="68"/>
                    <a:pt x="101" y="62"/>
                    <a:pt x="101" y="56"/>
                  </a:cubicBezTo>
                  <a:cubicBezTo>
                    <a:pt x="101" y="54"/>
                    <a:pt x="101" y="52"/>
                    <a:pt x="100" y="51"/>
                  </a:cubicBezTo>
                  <a:cubicBezTo>
                    <a:pt x="98" y="51"/>
                    <a:pt x="96" y="51"/>
                    <a:pt x="94" y="50"/>
                  </a:cubicBezTo>
                  <a:cubicBezTo>
                    <a:pt x="89" y="49"/>
                    <a:pt x="85" y="48"/>
                    <a:pt x="81" y="45"/>
                  </a:cubicBezTo>
                  <a:close/>
                  <a:moveTo>
                    <a:pt x="224" y="107"/>
                  </a:moveTo>
                  <a:cubicBezTo>
                    <a:pt x="224" y="126"/>
                    <a:pt x="224" y="126"/>
                    <a:pt x="224" y="126"/>
                  </a:cubicBezTo>
                  <a:cubicBezTo>
                    <a:pt x="224" y="136"/>
                    <a:pt x="220" y="145"/>
                    <a:pt x="214" y="151"/>
                  </a:cubicBezTo>
                  <a:cubicBezTo>
                    <a:pt x="207" y="158"/>
                    <a:pt x="198" y="162"/>
                    <a:pt x="188" y="162"/>
                  </a:cubicBezTo>
                  <a:cubicBezTo>
                    <a:pt x="186" y="162"/>
                    <a:pt x="186" y="162"/>
                    <a:pt x="186" y="162"/>
                  </a:cubicBezTo>
                  <a:cubicBezTo>
                    <a:pt x="186" y="196"/>
                    <a:pt x="186" y="196"/>
                    <a:pt x="186" y="196"/>
                  </a:cubicBezTo>
                  <a:cubicBezTo>
                    <a:pt x="186" y="200"/>
                    <a:pt x="183" y="203"/>
                    <a:pt x="179" y="203"/>
                  </a:cubicBezTo>
                  <a:cubicBezTo>
                    <a:pt x="176" y="203"/>
                    <a:pt x="174" y="202"/>
                    <a:pt x="173" y="200"/>
                  </a:cubicBezTo>
                  <a:cubicBezTo>
                    <a:pt x="144" y="162"/>
                    <a:pt x="144" y="162"/>
                    <a:pt x="144" y="162"/>
                  </a:cubicBezTo>
                  <a:cubicBezTo>
                    <a:pt x="128" y="162"/>
                    <a:pt x="128" y="162"/>
                    <a:pt x="128" y="162"/>
                  </a:cubicBezTo>
                  <a:cubicBezTo>
                    <a:pt x="128" y="165"/>
                    <a:pt x="127" y="167"/>
                    <a:pt x="127" y="170"/>
                  </a:cubicBezTo>
                  <a:cubicBezTo>
                    <a:pt x="127" y="178"/>
                    <a:pt x="130" y="185"/>
                    <a:pt x="134" y="192"/>
                  </a:cubicBezTo>
                  <a:cubicBezTo>
                    <a:pt x="138" y="200"/>
                    <a:pt x="144" y="206"/>
                    <a:pt x="152" y="212"/>
                  </a:cubicBezTo>
                  <a:cubicBezTo>
                    <a:pt x="155" y="214"/>
                    <a:pt x="156" y="217"/>
                    <a:pt x="155" y="22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28"/>
                    <a:pt x="185" y="228"/>
                    <a:pt x="187" y="228"/>
                  </a:cubicBezTo>
                  <a:cubicBezTo>
                    <a:pt x="192" y="230"/>
                    <a:pt x="198" y="231"/>
                    <a:pt x="204" y="232"/>
                  </a:cubicBezTo>
                  <a:cubicBezTo>
                    <a:pt x="209" y="232"/>
                    <a:pt x="215" y="233"/>
                    <a:pt x="221" y="233"/>
                  </a:cubicBezTo>
                  <a:cubicBezTo>
                    <a:pt x="248" y="233"/>
                    <a:pt x="271" y="225"/>
                    <a:pt x="288" y="214"/>
                  </a:cubicBezTo>
                  <a:cubicBezTo>
                    <a:pt x="305" y="202"/>
                    <a:pt x="315" y="187"/>
                    <a:pt x="315" y="170"/>
                  </a:cubicBezTo>
                  <a:cubicBezTo>
                    <a:pt x="315" y="153"/>
                    <a:pt x="305" y="138"/>
                    <a:pt x="288" y="127"/>
                  </a:cubicBezTo>
                  <a:cubicBezTo>
                    <a:pt x="272" y="115"/>
                    <a:pt x="249" y="108"/>
                    <a:pt x="224" y="107"/>
                  </a:cubicBezTo>
                  <a:close/>
                  <a:moveTo>
                    <a:pt x="118" y="148"/>
                  </a:moveTo>
                  <a:cubicBezTo>
                    <a:pt x="123" y="135"/>
                    <a:pt x="133" y="124"/>
                    <a:pt x="146" y="115"/>
                  </a:cubicBezTo>
                  <a:cubicBezTo>
                    <a:pt x="162" y="103"/>
                    <a:pt x="185" y="95"/>
                    <a:pt x="210" y="93"/>
                  </a:cubicBezTo>
                  <a:cubicBezTo>
                    <a:pt x="210" y="36"/>
                    <a:pt x="210" y="36"/>
                    <a:pt x="210" y="36"/>
                  </a:cubicBezTo>
                  <a:cubicBezTo>
                    <a:pt x="210" y="30"/>
                    <a:pt x="207" y="24"/>
                    <a:pt x="203" y="20"/>
                  </a:cubicBezTo>
                  <a:cubicBezTo>
                    <a:pt x="200" y="17"/>
                    <a:pt x="194" y="14"/>
                    <a:pt x="188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0" y="14"/>
                    <a:pt x="25" y="17"/>
                    <a:pt x="21" y="20"/>
                  </a:cubicBezTo>
                  <a:cubicBezTo>
                    <a:pt x="17" y="24"/>
                    <a:pt x="15" y="30"/>
                    <a:pt x="15" y="3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32"/>
                    <a:pt x="17" y="137"/>
                    <a:pt x="21" y="141"/>
                  </a:cubicBezTo>
                  <a:cubicBezTo>
                    <a:pt x="25" y="145"/>
                    <a:pt x="30" y="148"/>
                    <a:pt x="36" y="148"/>
                  </a:cubicBezTo>
                  <a:cubicBezTo>
                    <a:pt x="118" y="148"/>
                    <a:pt x="118" y="148"/>
                    <a:pt x="118" y="148"/>
                  </a:cubicBezTo>
                  <a:close/>
                  <a:moveTo>
                    <a:pt x="210" y="108"/>
                  </a:moveTo>
                  <a:cubicBezTo>
                    <a:pt x="188" y="110"/>
                    <a:pt x="168" y="116"/>
                    <a:pt x="154" y="127"/>
                  </a:cubicBezTo>
                  <a:cubicBezTo>
                    <a:pt x="145" y="133"/>
                    <a:pt x="138" y="140"/>
                    <a:pt x="134" y="148"/>
                  </a:cubicBezTo>
                  <a:cubicBezTo>
                    <a:pt x="148" y="148"/>
                    <a:pt x="148" y="148"/>
                    <a:pt x="148" y="148"/>
                  </a:cubicBezTo>
                  <a:cubicBezTo>
                    <a:pt x="148" y="148"/>
                    <a:pt x="148" y="148"/>
                    <a:pt x="148" y="148"/>
                  </a:cubicBezTo>
                  <a:cubicBezTo>
                    <a:pt x="150" y="148"/>
                    <a:pt x="152" y="149"/>
                    <a:pt x="154" y="150"/>
                  </a:cubicBezTo>
                  <a:cubicBezTo>
                    <a:pt x="171" y="174"/>
                    <a:pt x="171" y="174"/>
                    <a:pt x="171" y="174"/>
                  </a:cubicBezTo>
                  <a:cubicBezTo>
                    <a:pt x="171" y="155"/>
                    <a:pt x="171" y="155"/>
                    <a:pt x="171" y="155"/>
                  </a:cubicBezTo>
                  <a:cubicBezTo>
                    <a:pt x="171" y="151"/>
                    <a:pt x="175" y="148"/>
                    <a:pt x="179" y="148"/>
                  </a:cubicBezTo>
                  <a:cubicBezTo>
                    <a:pt x="188" y="148"/>
                    <a:pt x="188" y="148"/>
                    <a:pt x="188" y="148"/>
                  </a:cubicBezTo>
                  <a:cubicBezTo>
                    <a:pt x="194" y="148"/>
                    <a:pt x="200" y="145"/>
                    <a:pt x="203" y="141"/>
                  </a:cubicBezTo>
                  <a:cubicBezTo>
                    <a:pt x="207" y="137"/>
                    <a:pt x="210" y="132"/>
                    <a:pt x="210" y="126"/>
                  </a:cubicBezTo>
                  <a:lnTo>
                    <a:pt x="210" y="1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4" name="Text Box 3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Conclusion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sp>
        <p:nvSpPr>
          <p:cNvPr id="3" name="矩形 1"/>
          <p:cNvSpPr>
            <a:spLocks noChangeArrowheads="1"/>
          </p:cNvSpPr>
          <p:nvPr>
            <p:custDataLst>
              <p:tags r:id="rId41"/>
            </p:custDataLst>
          </p:nvPr>
        </p:nvSpPr>
        <p:spPr bwMode="auto">
          <a:xfrm>
            <a:off x="2049145" y="4886960"/>
            <a:ext cx="2032000" cy="41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p>
            <a:pPr marL="0" indent="0" algn="l">
              <a:lnSpc>
                <a:spcPct val="120000"/>
              </a:lnSpc>
              <a:buNone/>
            </a:pPr>
            <a:r>
              <a:rPr lang="en-US" altLang="en-US" sz="1600" kern="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Countries &amp; Genres</a:t>
            </a:r>
            <a:endParaRPr lang="en-US" altLang="en-US" sz="1600" kern="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5" name="矩形 1"/>
          <p:cNvSpPr>
            <a:spLocks noChangeArrowheads="1"/>
          </p:cNvSpPr>
          <p:nvPr>
            <p:custDataLst>
              <p:tags r:id="rId42"/>
            </p:custDataLst>
          </p:nvPr>
        </p:nvSpPr>
        <p:spPr bwMode="auto">
          <a:xfrm>
            <a:off x="8333105" y="2562225"/>
            <a:ext cx="2032000" cy="41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p>
            <a:pPr marL="0" indent="0" algn="l">
              <a:lnSpc>
                <a:spcPct val="120000"/>
              </a:lnSpc>
              <a:buNone/>
            </a:pPr>
            <a:r>
              <a:rPr lang="en-US" altLang="en-US" sz="1600" kern="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Actors &amp; Directors</a:t>
            </a:r>
            <a:endParaRPr lang="en-US" altLang="en-US" sz="1600" kern="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6" name="矩形 1"/>
          <p:cNvSpPr>
            <a:spLocks noChangeArrowheads="1"/>
          </p:cNvSpPr>
          <p:nvPr>
            <p:custDataLst>
              <p:tags r:id="rId43"/>
            </p:custDataLst>
          </p:nvPr>
        </p:nvSpPr>
        <p:spPr bwMode="auto">
          <a:xfrm>
            <a:off x="8334375" y="4886960"/>
            <a:ext cx="2032000" cy="41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p>
            <a:pPr marL="0" indent="0" algn="l">
              <a:lnSpc>
                <a:spcPct val="120000"/>
              </a:lnSpc>
              <a:buNone/>
            </a:pPr>
            <a:r>
              <a:rPr lang="en-US" altLang="en-US" sz="1600" kern="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Ratings &amp; Trends</a:t>
            </a:r>
            <a:endParaRPr lang="en-US" altLang="en-US" sz="1600" kern="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7" name="矩形 1"/>
          <p:cNvSpPr>
            <a:spLocks noChangeArrowheads="1"/>
          </p:cNvSpPr>
          <p:nvPr>
            <p:custDataLst>
              <p:tags r:id="rId44"/>
            </p:custDataLst>
          </p:nvPr>
        </p:nvSpPr>
        <p:spPr bwMode="auto">
          <a:xfrm>
            <a:off x="2058035" y="2599055"/>
            <a:ext cx="2032000" cy="41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p>
            <a:pPr marL="0" indent="0" algn="l">
              <a:lnSpc>
                <a:spcPct val="120000"/>
              </a:lnSpc>
              <a:buNone/>
            </a:pPr>
            <a:r>
              <a:rPr lang="en-US" altLang="en-US" sz="1600" kern="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Movies vs TV Shows</a:t>
            </a:r>
            <a:endParaRPr lang="en-US" altLang="en-US" sz="1600" kern="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52" name="矩形 1"/>
          <p:cNvSpPr>
            <a:spLocks noChangeArrowheads="1"/>
          </p:cNvSpPr>
          <p:nvPr>
            <p:custDataLst>
              <p:tags r:id="rId45"/>
            </p:custDataLst>
          </p:nvPr>
        </p:nvSpPr>
        <p:spPr bwMode="auto">
          <a:xfrm>
            <a:off x="4351020" y="6083935"/>
            <a:ext cx="3874135" cy="415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p>
            <a:pPr marL="0" indent="0" algn="ctr">
              <a:lnSpc>
                <a:spcPct val="120000"/>
              </a:lnSpc>
              <a:buNone/>
            </a:pPr>
            <a:r>
              <a:rPr lang="en-US" altLang="en-US" sz="1600" kern="0" dirty="0">
                <a:solidFill>
                  <a:srgbClr val="AC0000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Sensitive content categorization</a:t>
            </a:r>
            <a:endParaRPr lang="en-US" altLang="en-US" sz="1600" kern="0" dirty="0">
              <a:solidFill>
                <a:srgbClr val="AC0000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0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9" dur="1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10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10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7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47" dur="10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2" fill="hold" grpId="0" nodeType="withEffect" p14:presetBounceEnd="50000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0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1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3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2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2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63" dur="10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5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7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2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2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75" dur="100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7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8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2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87" dur="10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0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2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2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19" dur="100" fill="hold"/>
                                            <p:tgtEl>
                                              <p:spTgt spid="11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2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2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10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35" dur="10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7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9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2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47" dur="10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2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3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5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2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2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2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63" dur="10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5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7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2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2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75" dur="100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7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8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2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2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6" presetClass="emph" presetSubtype="0" autoRev="1" fill="hold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animScale>
                                          <p:cBhvr>
                                            <p:cTn id="87" dur="10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/>
        </p:bld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-9266" y="1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9266" y="0"/>
            <a:ext cx="11344016" cy="6857999"/>
          </a:xfrm>
          <a:prstGeom prst="rect">
            <a:avLst/>
          </a:prstGeom>
          <a:gradFill>
            <a:gsLst>
              <a:gs pos="46000">
                <a:schemeClr val="tx1">
                  <a:lumMod val="95000"/>
                  <a:lumOff val="5000"/>
                  <a:alpha val="0"/>
                </a:schemeClr>
              </a:gs>
              <a:gs pos="95000">
                <a:schemeClr val="tx1">
                  <a:lumMod val="95000"/>
                  <a:lumOff val="5000"/>
                  <a:alpha val="82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9" name="MH_Others_1"/>
          <p:cNvSpPr txBox="1"/>
          <p:nvPr>
            <p:custDataLst>
              <p:tags r:id="rId2"/>
            </p:custDataLst>
          </p:nvPr>
        </p:nvSpPr>
        <p:spPr>
          <a:xfrm>
            <a:off x="1021715" y="2501900"/>
            <a:ext cx="2874010" cy="10153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zh-CN" altLang="en-US" sz="6600" b="1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Arial" panose="020B0604020202020204" pitchFamily="34" charset="0"/>
            </a:endParaRPr>
          </a:p>
        </p:txBody>
      </p:sp>
      <p:sp>
        <p:nvSpPr>
          <p:cNvPr id="25" name="任意多边形: 形状 24"/>
          <p:cNvSpPr/>
          <p:nvPr/>
        </p:nvSpPr>
        <p:spPr bwMode="auto">
          <a:xfrm rot="19806011" flipH="1">
            <a:off x="4744299" y="-802865"/>
            <a:ext cx="8825219" cy="8713867"/>
          </a:xfrm>
          <a:custGeom>
            <a:avLst/>
            <a:gdLst>
              <a:gd name="connsiteX0" fmla="*/ 0 w 8825219"/>
              <a:gd name="connsiteY0" fmla="*/ 2768678 h 8713867"/>
              <a:gd name="connsiteX1" fmla="*/ 4814914 w 8825219"/>
              <a:gd name="connsiteY1" fmla="*/ 0 h 8713867"/>
              <a:gd name="connsiteX2" fmla="*/ 8825219 w 8825219"/>
              <a:gd name="connsiteY2" fmla="*/ 2065873 h 8713867"/>
              <a:gd name="connsiteX3" fmla="*/ 8825219 w 8825219"/>
              <a:gd name="connsiteY3" fmla="*/ 5604952 h 8713867"/>
              <a:gd name="connsiteX4" fmla="*/ 3418609 w 8825219"/>
              <a:gd name="connsiteY4" fmla="*/ 8713867 h 8713867"/>
              <a:gd name="connsiteX5" fmla="*/ 0 w 8825219"/>
              <a:gd name="connsiteY5" fmla="*/ 2768678 h 8713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25219" h="8713867">
                <a:moveTo>
                  <a:pt x="0" y="2768678"/>
                </a:moveTo>
                <a:lnTo>
                  <a:pt x="4814914" y="0"/>
                </a:lnTo>
                <a:lnTo>
                  <a:pt x="8825219" y="2065873"/>
                </a:lnTo>
                <a:lnTo>
                  <a:pt x="8825219" y="5604952"/>
                </a:lnTo>
                <a:lnTo>
                  <a:pt x="3418609" y="8713867"/>
                </a:lnTo>
                <a:lnTo>
                  <a:pt x="0" y="2768678"/>
                </a:lnTo>
                <a:close/>
              </a:path>
            </a:pathLst>
          </a:custGeom>
          <a:solidFill>
            <a:srgbClr val="AC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69" name="MH_SubTitle_1"/>
          <p:cNvSpPr txBox="1"/>
          <p:nvPr>
            <p:custDataLst>
              <p:tags r:id="rId3"/>
            </p:custDataLst>
          </p:nvPr>
        </p:nvSpPr>
        <p:spPr>
          <a:xfrm>
            <a:off x="5815965" y="3670300"/>
            <a:ext cx="6075045" cy="923290"/>
          </a:xfrm>
          <a:prstGeom prst="rect">
            <a:avLst/>
          </a:prstGeom>
          <a:noFill/>
        </p:spPr>
        <p:txBody>
          <a:bodyPr wrap="square" lIns="0" tIns="0" rIns="0" bIns="0" anchor="ctr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Every great presentation is complete with a great audience</a:t>
            </a:r>
            <a:endParaRPr lang="en-US" altLang="en-US" sz="2000" dirty="0">
              <a:solidFill>
                <a:schemeClr val="bg1"/>
              </a:soli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  <a:p>
            <a:pPr algn="ctr" defTabSz="457200">
              <a:spcBef>
                <a:spcPct val="0"/>
              </a:spcBef>
            </a:pPr>
            <a:r>
              <a:rPr lang="en-US" altLang="en-US" sz="2000" dirty="0">
                <a:solidFill>
                  <a:schemeClr val="bg1"/>
                </a:soli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 — and that’s you!</a:t>
            </a:r>
            <a:endParaRPr lang="en-US" altLang="en-US" sz="2000" dirty="0">
              <a:solidFill>
                <a:schemeClr val="bg1"/>
              </a:soli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  <a:p>
            <a:pPr algn="ctr" defTabSz="457200">
              <a:spcBef>
                <a:spcPct val="0"/>
              </a:spcBef>
            </a:pPr>
            <a:endParaRPr lang="en-US" altLang="en-US" sz="2000" dirty="0">
              <a:solidFill>
                <a:schemeClr val="bg1"/>
              </a:soli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5736618" y="1756488"/>
            <a:ext cx="1109948" cy="686394"/>
            <a:chOff x="6145577" y="2096130"/>
            <a:chExt cx="1110009" cy="686432"/>
          </a:xfrm>
        </p:grpSpPr>
        <p:cxnSp>
          <p:nvCxnSpPr>
            <p:cNvPr id="71" name="MH_Other_1"/>
            <p:cNvCxnSpPr/>
            <p:nvPr>
              <p:custDataLst>
                <p:tags r:id="rId4"/>
              </p:custDataLst>
            </p:nvPr>
          </p:nvCxnSpPr>
          <p:spPr>
            <a:xfrm flipH="1">
              <a:off x="6525624" y="2096130"/>
              <a:ext cx="729962" cy="686432"/>
            </a:xfrm>
            <a:prstGeom prst="line">
              <a:avLst/>
            </a:prstGeom>
            <a:ln w="12700">
              <a:solidFill>
                <a:schemeClr val="bg1">
                  <a:alpha val="6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MH_Other_2"/>
            <p:cNvSpPr/>
            <p:nvPr>
              <p:custDataLst>
                <p:tags r:id="rId5"/>
              </p:custDataLst>
            </p:nvPr>
          </p:nvSpPr>
          <p:spPr>
            <a:xfrm>
              <a:off x="6145577" y="2497943"/>
              <a:ext cx="532403" cy="242763"/>
            </a:xfrm>
            <a:custGeom>
              <a:avLst/>
              <a:gdLst>
                <a:gd name="connsiteX0" fmla="*/ 0 w 928918"/>
                <a:gd name="connsiteY0" fmla="*/ 0 h 459023"/>
                <a:gd name="connsiteX1" fmla="*/ 928918 w 928918"/>
                <a:gd name="connsiteY1" fmla="*/ 0 h 459023"/>
                <a:gd name="connsiteX2" fmla="*/ 464459 w 928918"/>
                <a:gd name="connsiteY2" fmla="*/ 459023 h 45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8918" h="459023">
                  <a:moveTo>
                    <a:pt x="0" y="0"/>
                  </a:moveTo>
                  <a:lnTo>
                    <a:pt x="928918" y="0"/>
                  </a:lnTo>
                  <a:lnTo>
                    <a:pt x="464459" y="459023"/>
                  </a:lnTo>
                  <a:close/>
                </a:path>
              </a:pathLst>
            </a:cu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5929" anchor="ctr">
              <a:normAutofit fontScale="90000" lnSpcReduction="20000"/>
            </a:bodyPr>
            <a:lstStyle/>
            <a:p>
              <a:pPr algn="ctr"/>
              <a:endParaRPr lang="zh-CN" altLang="en-US" sz="1475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736618" y="2802262"/>
            <a:ext cx="1109948" cy="686394"/>
            <a:chOff x="6145577" y="3142521"/>
            <a:chExt cx="1110009" cy="686432"/>
          </a:xfrm>
        </p:grpSpPr>
        <p:cxnSp>
          <p:nvCxnSpPr>
            <p:cNvPr id="76" name="MH_Other_4"/>
            <p:cNvCxnSpPr/>
            <p:nvPr>
              <p:custDataLst>
                <p:tags r:id="rId6"/>
              </p:custDataLst>
            </p:nvPr>
          </p:nvCxnSpPr>
          <p:spPr>
            <a:xfrm flipH="1">
              <a:off x="6525624" y="3142521"/>
              <a:ext cx="729962" cy="686432"/>
            </a:xfrm>
            <a:prstGeom prst="line">
              <a:avLst/>
            </a:prstGeom>
            <a:ln w="12700">
              <a:solidFill>
                <a:schemeClr val="bg1">
                  <a:alpha val="6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MH_Other_5"/>
            <p:cNvSpPr/>
            <p:nvPr>
              <p:custDataLst>
                <p:tags r:id="rId7"/>
              </p:custDataLst>
            </p:nvPr>
          </p:nvSpPr>
          <p:spPr>
            <a:xfrm>
              <a:off x="6145577" y="3544334"/>
              <a:ext cx="532403" cy="241088"/>
            </a:xfrm>
            <a:custGeom>
              <a:avLst/>
              <a:gdLst>
                <a:gd name="connsiteX0" fmla="*/ 0 w 928918"/>
                <a:gd name="connsiteY0" fmla="*/ 0 h 459023"/>
                <a:gd name="connsiteX1" fmla="*/ 928918 w 928918"/>
                <a:gd name="connsiteY1" fmla="*/ 0 h 459023"/>
                <a:gd name="connsiteX2" fmla="*/ 464459 w 928918"/>
                <a:gd name="connsiteY2" fmla="*/ 459023 h 45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8918" h="459023">
                  <a:moveTo>
                    <a:pt x="0" y="0"/>
                  </a:moveTo>
                  <a:lnTo>
                    <a:pt x="928918" y="0"/>
                  </a:lnTo>
                  <a:lnTo>
                    <a:pt x="464459" y="459023"/>
                  </a:lnTo>
                  <a:close/>
                </a:path>
              </a:pathLst>
            </a:cu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5929" anchor="ctr">
              <a:normAutofit fontScale="90000" lnSpcReduction="20000"/>
            </a:bodyPr>
            <a:lstStyle/>
            <a:p>
              <a:pPr algn="ctr"/>
              <a:endParaRPr lang="zh-CN" altLang="en-US" sz="1475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</p:grpSp>
      <p:sp>
        <p:nvSpPr>
          <p:cNvPr id="4" name="Text Box 3"/>
          <p:cNvSpPr txBox="1"/>
          <p:nvPr/>
        </p:nvSpPr>
        <p:spPr>
          <a:xfrm>
            <a:off x="-71755" y="2348230"/>
            <a:ext cx="5180330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altLang="en-US" sz="8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Thank You!</a:t>
            </a:r>
            <a:endParaRPr lang="en-US" altLang="en-US" sz="8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4921750" y="1514591"/>
            <a:ext cx="2112782" cy="2594123"/>
            <a:chOff x="4815811" y="1544854"/>
            <a:chExt cx="2306611" cy="2831742"/>
          </a:xfrm>
        </p:grpSpPr>
        <p:cxnSp>
          <p:nvCxnSpPr>
            <p:cNvPr id="120" name="Straight Connector 119"/>
            <p:cNvCxnSpPr/>
            <p:nvPr/>
          </p:nvCxnSpPr>
          <p:spPr>
            <a:xfrm flipV="1">
              <a:off x="6567142" y="2875576"/>
              <a:ext cx="555280" cy="26604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>
              <a:off x="4973177" y="3240628"/>
              <a:ext cx="349354" cy="73676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5490256" y="2946817"/>
              <a:ext cx="61411" cy="53585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H="1">
              <a:off x="6845536" y="2890351"/>
              <a:ext cx="261556" cy="53585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 flipH="1">
              <a:off x="6636373" y="3394234"/>
              <a:ext cx="225677" cy="45800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>
              <a:off x="6346222" y="3146516"/>
              <a:ext cx="225675" cy="50869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flipH="1">
              <a:off x="6578790" y="3844363"/>
              <a:ext cx="57583" cy="45800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322532" y="3969216"/>
              <a:ext cx="113793" cy="40738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>
              <a:off x="7056315" y="2229057"/>
              <a:ext cx="41725" cy="66129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/>
          </p:nvCxnSpPr>
          <p:spPr>
            <a:xfrm>
              <a:off x="6687343" y="1812146"/>
              <a:ext cx="389834" cy="41691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/>
          </p:nvCxnSpPr>
          <p:spPr>
            <a:xfrm>
              <a:off x="6074263" y="1545097"/>
              <a:ext cx="613080" cy="26704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/>
          </p:nvCxnSpPr>
          <p:spPr>
            <a:xfrm flipV="1">
              <a:off x="5424178" y="1545097"/>
              <a:ext cx="650086" cy="14718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/>
          </p:nvCxnSpPr>
          <p:spPr>
            <a:xfrm flipV="1">
              <a:off x="5027800" y="1678621"/>
              <a:ext cx="396378" cy="31964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H="1">
              <a:off x="4824863" y="2038040"/>
              <a:ext cx="182074" cy="47103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>
              <a:off x="4815811" y="2509078"/>
              <a:ext cx="157366" cy="73155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/>
          </p:nvCxnSpPr>
          <p:spPr>
            <a:xfrm flipV="1">
              <a:off x="4864987" y="2460205"/>
              <a:ext cx="501063" cy="4887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/>
          </p:nvCxnSpPr>
          <p:spPr>
            <a:xfrm flipV="1">
              <a:off x="5140569" y="2460205"/>
              <a:ext cx="231736" cy="33321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/>
          </p:nvCxnSpPr>
          <p:spPr>
            <a:xfrm>
              <a:off x="4840215" y="2538060"/>
              <a:ext cx="625436" cy="15383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/>
          </p:nvCxnSpPr>
          <p:spPr>
            <a:xfrm flipV="1">
              <a:off x="4997581" y="2791703"/>
              <a:ext cx="150273" cy="43266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/>
          </p:nvCxnSpPr>
          <p:spPr>
            <a:xfrm>
              <a:off x="4826929" y="2521803"/>
              <a:ext cx="324406" cy="26990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/>
          </p:nvCxnSpPr>
          <p:spPr>
            <a:xfrm>
              <a:off x="5460687" y="2691892"/>
              <a:ext cx="45250" cy="29575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/>
          </p:nvCxnSpPr>
          <p:spPr>
            <a:xfrm flipH="1" flipV="1">
              <a:off x="5046450" y="1998261"/>
              <a:ext cx="331494" cy="46194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 flipH="1">
              <a:off x="5358269" y="1728362"/>
              <a:ext cx="38326" cy="73184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/>
          </p:nvCxnSpPr>
          <p:spPr>
            <a:xfrm flipV="1">
              <a:off x="5369214" y="2176842"/>
              <a:ext cx="436907" cy="28336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/>
          </p:nvCxnSpPr>
          <p:spPr>
            <a:xfrm>
              <a:off x="5442741" y="1721262"/>
              <a:ext cx="361776" cy="46799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flipH="1">
              <a:off x="5791453" y="1545097"/>
              <a:ext cx="272787" cy="63150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/>
          </p:nvCxnSpPr>
          <p:spPr>
            <a:xfrm>
              <a:off x="6078550" y="1544854"/>
              <a:ext cx="165859" cy="583116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/>
          </p:nvCxnSpPr>
          <p:spPr>
            <a:xfrm flipH="1">
              <a:off x="6268895" y="1812146"/>
              <a:ext cx="432758" cy="31582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 flipH="1" flipV="1">
              <a:off x="6222965" y="2127970"/>
              <a:ext cx="838390" cy="10108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5951453" y="2626814"/>
              <a:ext cx="315891" cy="58382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 flipV="1">
              <a:off x="5955481" y="2142494"/>
              <a:ext cx="297384" cy="48431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 flipV="1">
              <a:off x="5823080" y="2142494"/>
              <a:ext cx="413894" cy="3410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6258929" y="2137145"/>
              <a:ext cx="518246" cy="31431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 flipH="1">
              <a:off x="6796760" y="2229057"/>
              <a:ext cx="279115" cy="21314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6763857" y="2464323"/>
              <a:ext cx="297497" cy="42602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 flipV="1">
              <a:off x="6468879" y="2453261"/>
              <a:ext cx="308910" cy="25657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>
              <a:off x="6267344" y="2150093"/>
              <a:ext cx="191716" cy="55974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 flipH="1" flipV="1">
              <a:off x="5800527" y="2172490"/>
              <a:ext cx="163662" cy="442486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 flipV="1">
              <a:off x="5443793" y="2638651"/>
              <a:ext cx="493125" cy="5883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5354198" y="2464323"/>
              <a:ext cx="562090" cy="16016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 flipV="1">
              <a:off x="5981770" y="2458732"/>
              <a:ext cx="767441" cy="17981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5971041" y="2650381"/>
              <a:ext cx="492339" cy="6672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/>
          </p:nvCxnSpPr>
          <p:spPr>
            <a:xfrm flipH="1" flipV="1">
              <a:off x="5170294" y="2791703"/>
              <a:ext cx="350013" cy="19365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 flipV="1">
              <a:off x="4984068" y="2982116"/>
              <a:ext cx="502232" cy="27325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>
              <a:off x="5009678" y="3255367"/>
              <a:ext cx="579969" cy="25190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flipV="1">
              <a:off x="5312063" y="3507272"/>
              <a:ext cx="253114" cy="41806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flipH="1" flipV="1">
              <a:off x="5568935" y="3508706"/>
              <a:ext cx="143924" cy="51931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 flipV="1">
              <a:off x="5436326" y="4028019"/>
              <a:ext cx="285930" cy="33677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>
            <a:xfrm>
              <a:off x="5731751" y="4040560"/>
              <a:ext cx="271109" cy="336036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flipV="1">
              <a:off x="5980145" y="3646755"/>
              <a:ext cx="0" cy="71803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>
            <a:xfrm>
              <a:off x="5964189" y="2638543"/>
              <a:ext cx="0" cy="58582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>
              <a:off x="5505937" y="2982116"/>
              <a:ext cx="496924" cy="66463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flipH="1" flipV="1">
              <a:off x="5971041" y="3212073"/>
              <a:ext cx="20698" cy="43228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>
              <a:off x="6485274" y="2728943"/>
              <a:ext cx="96764" cy="42933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 flipV="1">
              <a:off x="6578656" y="2451459"/>
              <a:ext cx="193124" cy="70682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V="1">
              <a:off x="6276482" y="2728943"/>
              <a:ext cx="190780" cy="49542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 flipV="1">
              <a:off x="5523949" y="2708886"/>
              <a:ext cx="930829" cy="25995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flipH="1" flipV="1">
              <a:off x="5961667" y="3619808"/>
              <a:ext cx="384555" cy="44451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flipV="1">
              <a:off x="6007431" y="4049017"/>
              <a:ext cx="341269" cy="30866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>
              <a:off x="6338757" y="3659296"/>
              <a:ext cx="299586" cy="18162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flipH="1">
              <a:off x="6338757" y="3668444"/>
              <a:ext cx="9943" cy="39450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>
              <a:off x="6263895" y="3228456"/>
              <a:ext cx="90999" cy="43998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V="1">
              <a:off x="5580713" y="3232828"/>
              <a:ext cx="390290" cy="26658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>
              <a:off x="5496539" y="2984830"/>
              <a:ext cx="492359" cy="25173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>
              <a:off x="5979171" y="3220748"/>
              <a:ext cx="286190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flipV="1">
              <a:off x="6002860" y="3210639"/>
              <a:ext cx="273622" cy="42232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flipV="1">
              <a:off x="5724992" y="3636725"/>
              <a:ext cx="235599" cy="40908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flipV="1">
              <a:off x="5304451" y="3615724"/>
              <a:ext cx="672942" cy="34693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>
              <a:off x="5320956" y="3971950"/>
              <a:ext cx="1022510" cy="9237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flipH="1">
              <a:off x="6346222" y="3414241"/>
              <a:ext cx="499314" cy="27052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flipV="1">
              <a:off x="5579511" y="3432465"/>
              <a:ext cx="1273491" cy="7064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/>
          </p:nvCxnSpPr>
          <p:spPr>
            <a:xfrm>
              <a:off x="5447581" y="4356121"/>
              <a:ext cx="544159" cy="1002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/>
          </p:nvCxnSpPr>
          <p:spPr>
            <a:xfrm>
              <a:off x="5998499" y="4360458"/>
              <a:ext cx="326678" cy="1055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/>
          </p:nvCxnSpPr>
          <p:spPr>
            <a:xfrm flipV="1">
              <a:off x="6327763" y="4312160"/>
              <a:ext cx="264162" cy="6318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 flipH="1">
              <a:off x="6325177" y="4049017"/>
              <a:ext cx="12393" cy="31712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>
              <a:off x="6339518" y="4050282"/>
              <a:ext cx="233863" cy="26187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/>
          </p:nvCxnSpPr>
          <p:spPr>
            <a:xfrm flipV="1">
              <a:off x="6359970" y="3854229"/>
              <a:ext cx="290379" cy="203076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5079485" y="1457625"/>
            <a:ext cx="1962309" cy="2711597"/>
            <a:chOff x="5330055" y="2173721"/>
            <a:chExt cx="1400918" cy="1935594"/>
          </a:xfrm>
          <a:solidFill>
            <a:schemeClr val="bg1">
              <a:lumMod val="75000"/>
            </a:schemeClr>
          </a:solidFill>
        </p:grpSpPr>
        <p:sp>
          <p:nvSpPr>
            <p:cNvPr id="89" name="Oval 88"/>
            <p:cNvSpPr>
              <a:spLocks noChangeAspect="1"/>
            </p:cNvSpPr>
            <p:nvPr/>
          </p:nvSpPr>
          <p:spPr>
            <a:xfrm>
              <a:off x="6636808" y="2620714"/>
              <a:ext cx="94165" cy="941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0" name="Oval 89"/>
            <p:cNvSpPr>
              <a:spLocks noChangeAspect="1"/>
            </p:cNvSpPr>
            <p:nvPr/>
          </p:nvSpPr>
          <p:spPr>
            <a:xfrm>
              <a:off x="5549460" y="2274670"/>
              <a:ext cx="117706" cy="1177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1" name="Oval 90"/>
            <p:cNvSpPr>
              <a:spLocks noChangeAspect="1"/>
            </p:cNvSpPr>
            <p:nvPr/>
          </p:nvSpPr>
          <p:spPr>
            <a:xfrm>
              <a:off x="6516818" y="3385440"/>
              <a:ext cx="94165" cy="941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3" name="Oval 92"/>
            <p:cNvSpPr>
              <a:spLocks noChangeAspect="1"/>
            </p:cNvSpPr>
            <p:nvPr/>
          </p:nvSpPr>
          <p:spPr>
            <a:xfrm>
              <a:off x="6014356" y="2173721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4" name="Oval 93"/>
            <p:cNvSpPr>
              <a:spLocks noChangeAspect="1"/>
            </p:cNvSpPr>
            <p:nvPr/>
          </p:nvSpPr>
          <p:spPr>
            <a:xfrm>
              <a:off x="6274957" y="4018781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5" name="Oval 94"/>
            <p:cNvSpPr>
              <a:spLocks noChangeAspect="1"/>
            </p:cNvSpPr>
            <p:nvPr/>
          </p:nvSpPr>
          <p:spPr>
            <a:xfrm>
              <a:off x="5330055" y="2470055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6" name="Oval 95"/>
            <p:cNvSpPr>
              <a:spLocks noChangeAspect="1"/>
            </p:cNvSpPr>
            <p:nvPr/>
          </p:nvSpPr>
          <p:spPr>
            <a:xfrm>
              <a:off x="6401522" y="2338261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8" name="Oval 97"/>
            <p:cNvSpPr>
              <a:spLocks noChangeAspect="1"/>
            </p:cNvSpPr>
            <p:nvPr/>
          </p:nvSpPr>
          <p:spPr>
            <a:xfrm>
              <a:off x="5591599" y="4017582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sz="6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0</a:t>
              </a:r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9" name="Oval 98"/>
            <p:cNvSpPr>
              <a:spLocks noChangeAspect="1"/>
            </p:cNvSpPr>
            <p:nvPr/>
          </p:nvSpPr>
          <p:spPr>
            <a:xfrm>
              <a:off x="5503887" y="3754166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0" name="Oval 99"/>
            <p:cNvSpPr>
              <a:spLocks noChangeAspect="1"/>
            </p:cNvSpPr>
            <p:nvPr/>
          </p:nvSpPr>
          <p:spPr>
            <a:xfrm>
              <a:off x="5897899" y="2844911"/>
              <a:ext cx="154645" cy="1546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1" name="Oval 100"/>
            <p:cNvSpPr>
              <a:spLocks noChangeAspect="1"/>
            </p:cNvSpPr>
            <p:nvPr/>
          </p:nvSpPr>
          <p:spPr>
            <a:xfrm>
              <a:off x="5644638" y="3115561"/>
              <a:ext cx="106856" cy="1068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2" name="Oval 101"/>
            <p:cNvSpPr>
              <a:spLocks noChangeAspect="1"/>
            </p:cNvSpPr>
            <p:nvPr/>
          </p:nvSpPr>
          <p:spPr>
            <a:xfrm>
              <a:off x="5606319" y="2923635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3" name="Oval 102"/>
            <p:cNvSpPr>
              <a:spLocks noChangeAspect="1"/>
            </p:cNvSpPr>
            <p:nvPr/>
          </p:nvSpPr>
          <p:spPr>
            <a:xfrm>
              <a:off x="6134075" y="3275461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4" name="Oval 103"/>
            <p:cNvSpPr>
              <a:spLocks noChangeAspect="1"/>
            </p:cNvSpPr>
            <p:nvPr/>
          </p:nvSpPr>
          <p:spPr>
            <a:xfrm>
              <a:off x="6265177" y="2949207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5" name="Oval 104"/>
            <p:cNvSpPr>
              <a:spLocks noChangeAspect="1"/>
            </p:cNvSpPr>
            <p:nvPr/>
          </p:nvSpPr>
          <p:spPr>
            <a:xfrm>
              <a:off x="5857077" y="2586833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6" name="Oval 105"/>
            <p:cNvSpPr>
              <a:spLocks noChangeAspect="1"/>
            </p:cNvSpPr>
            <p:nvPr/>
          </p:nvSpPr>
          <p:spPr>
            <a:xfrm>
              <a:off x="6108690" y="4033019"/>
              <a:ext cx="66207" cy="662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7" name="Oval 106"/>
            <p:cNvSpPr>
              <a:spLocks noChangeAspect="1"/>
            </p:cNvSpPr>
            <p:nvPr/>
          </p:nvSpPr>
          <p:spPr>
            <a:xfrm>
              <a:off x="5935251" y="4007493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8" name="Oval 107"/>
            <p:cNvSpPr>
              <a:spLocks noChangeAspect="1"/>
            </p:cNvSpPr>
            <p:nvPr/>
          </p:nvSpPr>
          <p:spPr>
            <a:xfrm>
              <a:off x="6179055" y="3805077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9" name="Oval 108"/>
            <p:cNvSpPr>
              <a:spLocks noChangeAspect="1"/>
            </p:cNvSpPr>
            <p:nvPr/>
          </p:nvSpPr>
          <p:spPr>
            <a:xfrm>
              <a:off x="5911609" y="3481568"/>
              <a:ext cx="154645" cy="1546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0" name="Oval 109"/>
            <p:cNvSpPr>
              <a:spLocks noChangeAspect="1"/>
            </p:cNvSpPr>
            <p:nvPr/>
          </p:nvSpPr>
          <p:spPr>
            <a:xfrm>
              <a:off x="5935503" y="3250249"/>
              <a:ext cx="106856" cy="1068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2" name="Oval 111"/>
            <p:cNvSpPr>
              <a:spLocks noChangeAspect="1"/>
            </p:cNvSpPr>
            <p:nvPr/>
          </p:nvSpPr>
          <p:spPr>
            <a:xfrm>
              <a:off x="5407378" y="2990029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3" name="Oval 112"/>
            <p:cNvSpPr>
              <a:spLocks noChangeAspect="1"/>
            </p:cNvSpPr>
            <p:nvPr/>
          </p:nvSpPr>
          <p:spPr>
            <a:xfrm>
              <a:off x="5554798" y="2762041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4" name="Oval 113"/>
            <p:cNvSpPr>
              <a:spLocks noChangeAspect="1"/>
            </p:cNvSpPr>
            <p:nvPr/>
          </p:nvSpPr>
          <p:spPr>
            <a:xfrm>
              <a:off x="6103821" y="2544811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5" name="Oval 114"/>
            <p:cNvSpPr>
              <a:spLocks noChangeAspect="1"/>
            </p:cNvSpPr>
            <p:nvPr/>
          </p:nvSpPr>
          <p:spPr>
            <a:xfrm>
              <a:off x="6462121" y="2762041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6" name="Oval 115"/>
            <p:cNvSpPr>
              <a:spLocks noChangeAspect="1"/>
            </p:cNvSpPr>
            <p:nvPr/>
          </p:nvSpPr>
          <p:spPr>
            <a:xfrm>
              <a:off x="6327312" y="3210835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7" name="Oval 116"/>
            <p:cNvSpPr>
              <a:spLocks noChangeAspect="1"/>
            </p:cNvSpPr>
            <p:nvPr/>
          </p:nvSpPr>
          <p:spPr>
            <a:xfrm>
              <a:off x="5686778" y="3434014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8" name="Oval 117"/>
            <p:cNvSpPr>
              <a:spLocks noChangeAspect="1"/>
            </p:cNvSpPr>
            <p:nvPr/>
          </p:nvSpPr>
          <p:spPr>
            <a:xfrm>
              <a:off x="6196862" y="3546740"/>
              <a:ext cx="66207" cy="662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9" name="Oval 118"/>
            <p:cNvSpPr>
              <a:spLocks noChangeAspect="1"/>
            </p:cNvSpPr>
            <p:nvPr/>
          </p:nvSpPr>
          <p:spPr>
            <a:xfrm>
              <a:off x="5792191" y="3805077"/>
              <a:ext cx="66207" cy="662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6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464617" y="4232635"/>
            <a:ext cx="1039085" cy="950713"/>
            <a:chOff x="5408480" y="4511869"/>
            <a:chExt cx="1134411" cy="1037797"/>
          </a:xfrm>
          <a:solidFill>
            <a:schemeClr val="bg1">
              <a:lumMod val="75000"/>
            </a:schemeClr>
          </a:solidFill>
        </p:grpSpPr>
        <p:sp>
          <p:nvSpPr>
            <p:cNvPr id="82" name="Freeform 81"/>
            <p:cNvSpPr/>
            <p:nvPr/>
          </p:nvSpPr>
          <p:spPr>
            <a:xfrm>
              <a:off x="5464289" y="4511869"/>
              <a:ext cx="1028142" cy="964410"/>
            </a:xfrm>
            <a:custGeom>
              <a:avLst/>
              <a:gdLst>
                <a:gd name="connsiteX0" fmla="*/ 0 w 672200"/>
                <a:gd name="connsiteY0" fmla="*/ 0 h 630649"/>
                <a:gd name="connsiteX1" fmla="*/ 671846 w 672200"/>
                <a:gd name="connsiteY1" fmla="*/ 0 h 630649"/>
                <a:gd name="connsiteX2" fmla="*/ 672200 w 672200"/>
                <a:gd name="connsiteY2" fmla="*/ 32054 h 630649"/>
                <a:gd name="connsiteX3" fmla="*/ 657576 w 672200"/>
                <a:gd name="connsiteY3" fmla="*/ 470997 h 630649"/>
                <a:gd name="connsiteX4" fmla="*/ 493887 w 672200"/>
                <a:gd name="connsiteY4" fmla="*/ 626220 h 630649"/>
                <a:gd name="connsiteX5" fmla="*/ 200376 w 672200"/>
                <a:gd name="connsiteY5" fmla="*/ 629042 h 630649"/>
                <a:gd name="connsiteX6" fmla="*/ 31043 w 672200"/>
                <a:gd name="connsiteY6" fmla="*/ 487931 h 630649"/>
                <a:gd name="connsiteX7" fmla="*/ 213 w 672200"/>
                <a:gd name="connsiteY7" fmla="*/ 53019 h 630649"/>
                <a:gd name="connsiteX0-1" fmla="*/ 0 w 672200"/>
                <a:gd name="connsiteY0-2" fmla="*/ 0 h 630649"/>
                <a:gd name="connsiteX1-3" fmla="*/ 671846 w 672200"/>
                <a:gd name="connsiteY1-4" fmla="*/ 0 h 630649"/>
                <a:gd name="connsiteX2-5" fmla="*/ 672200 w 672200"/>
                <a:gd name="connsiteY2-6" fmla="*/ 32054 h 630649"/>
                <a:gd name="connsiteX3-7" fmla="*/ 657576 w 672200"/>
                <a:gd name="connsiteY3-8" fmla="*/ 470997 h 630649"/>
                <a:gd name="connsiteX4-9" fmla="*/ 493887 w 672200"/>
                <a:gd name="connsiteY4-10" fmla="*/ 626220 h 630649"/>
                <a:gd name="connsiteX5-11" fmla="*/ 200376 w 672200"/>
                <a:gd name="connsiteY5-12" fmla="*/ 629042 h 630649"/>
                <a:gd name="connsiteX6-13" fmla="*/ 31043 w 672200"/>
                <a:gd name="connsiteY6-14" fmla="*/ 487931 h 630649"/>
                <a:gd name="connsiteX7-15" fmla="*/ 231194 w 672200"/>
                <a:gd name="connsiteY7-16" fmla="*/ 129219 h 630649"/>
                <a:gd name="connsiteX8" fmla="*/ 0 w 672200"/>
                <a:gd name="connsiteY8" fmla="*/ 0 h 630649"/>
                <a:gd name="connsiteX0-17" fmla="*/ 46884 w 719084"/>
                <a:gd name="connsiteY0-18" fmla="*/ 0 h 630649"/>
                <a:gd name="connsiteX1-19" fmla="*/ 718730 w 719084"/>
                <a:gd name="connsiteY1-20" fmla="*/ 0 h 630649"/>
                <a:gd name="connsiteX2-21" fmla="*/ 719084 w 719084"/>
                <a:gd name="connsiteY2-22" fmla="*/ 32054 h 630649"/>
                <a:gd name="connsiteX3-23" fmla="*/ 704460 w 719084"/>
                <a:gd name="connsiteY3-24" fmla="*/ 470997 h 630649"/>
                <a:gd name="connsiteX4-25" fmla="*/ 540771 w 719084"/>
                <a:gd name="connsiteY4-26" fmla="*/ 626220 h 630649"/>
                <a:gd name="connsiteX5-27" fmla="*/ 247260 w 719084"/>
                <a:gd name="connsiteY5-28" fmla="*/ 629042 h 630649"/>
                <a:gd name="connsiteX6-29" fmla="*/ 77927 w 719084"/>
                <a:gd name="connsiteY6-30" fmla="*/ 487931 h 630649"/>
                <a:gd name="connsiteX7-31" fmla="*/ 46884 w 719084"/>
                <a:gd name="connsiteY7-32" fmla="*/ 0 h 630649"/>
                <a:gd name="connsiteX0-33" fmla="*/ 756 w 672956"/>
                <a:gd name="connsiteY0-34" fmla="*/ 0 h 630649"/>
                <a:gd name="connsiteX1-35" fmla="*/ 672602 w 672956"/>
                <a:gd name="connsiteY1-36" fmla="*/ 0 h 630649"/>
                <a:gd name="connsiteX2-37" fmla="*/ 672956 w 672956"/>
                <a:gd name="connsiteY2-38" fmla="*/ 32054 h 630649"/>
                <a:gd name="connsiteX3-39" fmla="*/ 658332 w 672956"/>
                <a:gd name="connsiteY3-40" fmla="*/ 470997 h 630649"/>
                <a:gd name="connsiteX4-41" fmla="*/ 494643 w 672956"/>
                <a:gd name="connsiteY4-42" fmla="*/ 626220 h 630649"/>
                <a:gd name="connsiteX5-43" fmla="*/ 201132 w 672956"/>
                <a:gd name="connsiteY5-44" fmla="*/ 629042 h 630649"/>
                <a:gd name="connsiteX6-45" fmla="*/ 31799 w 672956"/>
                <a:gd name="connsiteY6-46" fmla="*/ 487931 h 630649"/>
                <a:gd name="connsiteX7-47" fmla="*/ 756 w 672956"/>
                <a:gd name="connsiteY7-48" fmla="*/ 0 h 630649"/>
                <a:gd name="connsiteX0-49" fmla="*/ 124 w 672324"/>
                <a:gd name="connsiteY0-50" fmla="*/ 0 h 630649"/>
                <a:gd name="connsiteX1-51" fmla="*/ 671970 w 672324"/>
                <a:gd name="connsiteY1-52" fmla="*/ 0 h 630649"/>
                <a:gd name="connsiteX2-53" fmla="*/ 672324 w 672324"/>
                <a:gd name="connsiteY2-54" fmla="*/ 32054 h 630649"/>
                <a:gd name="connsiteX3-55" fmla="*/ 657700 w 672324"/>
                <a:gd name="connsiteY3-56" fmla="*/ 470997 h 630649"/>
                <a:gd name="connsiteX4-57" fmla="*/ 494011 w 672324"/>
                <a:gd name="connsiteY4-58" fmla="*/ 626220 h 630649"/>
                <a:gd name="connsiteX5-59" fmla="*/ 200500 w 672324"/>
                <a:gd name="connsiteY5-60" fmla="*/ 629042 h 630649"/>
                <a:gd name="connsiteX6-61" fmla="*/ 31167 w 672324"/>
                <a:gd name="connsiteY6-62" fmla="*/ 487931 h 630649"/>
                <a:gd name="connsiteX7-63" fmla="*/ 124 w 672324"/>
                <a:gd name="connsiteY7-64" fmla="*/ 0 h 63064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672324" h="630649">
                  <a:moveTo>
                    <a:pt x="124" y="0"/>
                  </a:moveTo>
                  <a:lnTo>
                    <a:pt x="671970" y="0"/>
                  </a:lnTo>
                  <a:lnTo>
                    <a:pt x="672324" y="32054"/>
                  </a:lnTo>
                  <a:cubicBezTo>
                    <a:pt x="671950" y="155680"/>
                    <a:pt x="661404" y="375100"/>
                    <a:pt x="657700" y="470997"/>
                  </a:cubicBezTo>
                  <a:cubicBezTo>
                    <a:pt x="594200" y="541082"/>
                    <a:pt x="561744" y="571657"/>
                    <a:pt x="494011" y="626220"/>
                  </a:cubicBezTo>
                  <a:cubicBezTo>
                    <a:pt x="406522" y="621517"/>
                    <a:pt x="294575" y="635157"/>
                    <a:pt x="200500" y="629042"/>
                  </a:cubicBezTo>
                  <a:cubicBezTo>
                    <a:pt x="134647" y="580594"/>
                    <a:pt x="89963" y="547669"/>
                    <a:pt x="31167" y="487931"/>
                  </a:cubicBezTo>
                  <a:cubicBezTo>
                    <a:pt x="21583" y="380710"/>
                    <a:pt x="-1901" y="109897"/>
                    <a:pt x="12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Rounded Rectangle 82"/>
            <p:cNvSpPr/>
            <p:nvPr/>
          </p:nvSpPr>
          <p:spPr>
            <a:xfrm>
              <a:off x="5408480" y="4647679"/>
              <a:ext cx="1134411" cy="1072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4" name="Rounded Rectangle 83"/>
            <p:cNvSpPr/>
            <p:nvPr/>
          </p:nvSpPr>
          <p:spPr>
            <a:xfrm>
              <a:off x="5408480" y="4781032"/>
              <a:ext cx="1134411" cy="1072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5" name="Rounded Rectangle 84"/>
            <p:cNvSpPr/>
            <p:nvPr/>
          </p:nvSpPr>
          <p:spPr>
            <a:xfrm>
              <a:off x="5408480" y="4925056"/>
              <a:ext cx="1134411" cy="1072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6" name="Rounded Rectangle 85"/>
            <p:cNvSpPr/>
            <p:nvPr/>
          </p:nvSpPr>
          <p:spPr>
            <a:xfrm>
              <a:off x="5408480" y="5065557"/>
              <a:ext cx="1134411" cy="1072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5806853" y="5368691"/>
              <a:ext cx="371880" cy="1809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   </a:t>
              </a:r>
              <a:endParaRPr lang="id-ID" dirty="0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39" name="Text Placeholder 33"/>
          <p:cNvSpPr txBox="1"/>
          <p:nvPr/>
        </p:nvSpPr>
        <p:spPr>
          <a:xfrm>
            <a:off x="5283835" y="2554605"/>
            <a:ext cx="1511935" cy="52324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altLang="en-US" sz="20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  <a:p>
            <a:pPr marL="0" indent="0" algn="ctr">
              <a:buNone/>
            </a:pPr>
            <a:r>
              <a:rPr lang="en-US" altLang="en-US" sz="20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Table Name: netflix</a:t>
            </a:r>
            <a:endParaRPr lang="en-US" altLang="en-US" sz="20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2433951" y="1563275"/>
            <a:ext cx="647916" cy="64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AU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1</a:t>
            </a:r>
            <a:endParaRPr lang="en-AU" dirty="0">
              <a:solidFill>
                <a:srgbClr val="FFFFFF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41" name="Elbow Connector 40"/>
          <p:cNvCxnSpPr/>
          <p:nvPr/>
        </p:nvCxnSpPr>
        <p:spPr>
          <a:xfrm rot="10800000" flipV="1">
            <a:off x="2911779" y="2424453"/>
            <a:ext cx="1820489" cy="1737245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0800000">
            <a:off x="3234505" y="1894653"/>
            <a:ext cx="1633892" cy="1169694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 Placeholder 33"/>
          <p:cNvSpPr txBox="1"/>
          <p:nvPr/>
        </p:nvSpPr>
        <p:spPr>
          <a:xfrm flipH="1">
            <a:off x="8494228" y="2380050"/>
            <a:ext cx="1511657" cy="292107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8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rating, duration, listed_in, description</a:t>
            </a:r>
            <a:endParaRPr lang="en-US" altLang="en-US" sz="18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 flipH="1">
            <a:off x="8926098" y="1616178"/>
            <a:ext cx="647916" cy="648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3</a:t>
            </a:r>
            <a:endParaRPr lang="en-US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46" name="Elbow Connector 45"/>
          <p:cNvCxnSpPr/>
          <p:nvPr/>
        </p:nvCxnSpPr>
        <p:spPr>
          <a:xfrm>
            <a:off x="7219572" y="2777059"/>
            <a:ext cx="2041529" cy="1312896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 flipV="1">
            <a:off x="6807829" y="1950416"/>
            <a:ext cx="1960943" cy="1677938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 Placeholder 33"/>
          <p:cNvSpPr txBox="1"/>
          <p:nvPr/>
        </p:nvSpPr>
        <p:spPr>
          <a:xfrm>
            <a:off x="1669415" y="4664075"/>
            <a:ext cx="1742440" cy="262255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800" dirty="0">
                <a:solidFill>
                  <a:schemeClr val="accent1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country, date_added, release_year</a:t>
            </a:r>
            <a:endParaRPr lang="en-US" altLang="en-US" sz="1800" dirty="0">
              <a:solidFill>
                <a:schemeClr val="accent1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78" name="Oval 77"/>
          <p:cNvSpPr>
            <a:spLocks noChangeAspect="1"/>
          </p:cNvSpPr>
          <p:nvPr/>
        </p:nvSpPr>
        <p:spPr>
          <a:xfrm>
            <a:off x="2126902" y="3841302"/>
            <a:ext cx="647916" cy="64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AU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2</a:t>
            </a:r>
            <a:endParaRPr lang="en-US" dirty="0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0" name="Text Placeholder 33"/>
          <p:cNvSpPr txBox="1"/>
          <p:nvPr/>
        </p:nvSpPr>
        <p:spPr>
          <a:xfrm>
            <a:off x="9182915" y="4546082"/>
            <a:ext cx="1511657" cy="292107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800" dirty="0">
                <a:solidFill>
                  <a:schemeClr val="accent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Source: Single Excel dataset → imported into PostgreSQL</a:t>
            </a:r>
            <a:endParaRPr lang="en-US" altLang="en-US" sz="1800" dirty="0">
              <a:solidFill>
                <a:schemeClr val="accent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1" name="Oval 80"/>
          <p:cNvSpPr>
            <a:spLocks noChangeAspect="1"/>
          </p:cNvSpPr>
          <p:nvPr/>
        </p:nvSpPr>
        <p:spPr>
          <a:xfrm>
            <a:off x="9417299" y="3762892"/>
            <a:ext cx="647916" cy="64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4</a:t>
            </a:r>
            <a:endParaRPr lang="en-US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00" name="Text Placeholder 33"/>
          <p:cNvSpPr txBox="1"/>
          <p:nvPr/>
        </p:nvSpPr>
        <p:spPr>
          <a:xfrm>
            <a:off x="1708259" y="5545724"/>
            <a:ext cx="488138" cy="353579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800" b="1" dirty="0">
                <a:solidFill>
                  <a:schemeClr val="dk2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01</a:t>
            </a:r>
            <a:endParaRPr lang="en-AU" sz="2800" dirty="0">
              <a:solidFill>
                <a:schemeClr val="dk2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02" name="Text Placeholder 33"/>
          <p:cNvSpPr txBox="1"/>
          <p:nvPr/>
        </p:nvSpPr>
        <p:spPr>
          <a:xfrm>
            <a:off x="4733432" y="5545724"/>
            <a:ext cx="488138" cy="353579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800" b="1" dirty="0">
                <a:solidFill>
                  <a:schemeClr val="dk2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02</a:t>
            </a:r>
            <a:endParaRPr lang="en-AU" sz="2800" dirty="0">
              <a:solidFill>
                <a:schemeClr val="dk2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04" name="Text Placeholder 33"/>
          <p:cNvSpPr txBox="1"/>
          <p:nvPr/>
        </p:nvSpPr>
        <p:spPr>
          <a:xfrm>
            <a:off x="7758605" y="5545724"/>
            <a:ext cx="488138" cy="353579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800" b="1" dirty="0">
                <a:solidFill>
                  <a:schemeClr val="dk2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03</a:t>
            </a:r>
            <a:endParaRPr lang="en-AU" sz="2800" dirty="0">
              <a:solidFill>
                <a:schemeClr val="dk2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05" name="Oval 204"/>
          <p:cNvSpPr>
            <a:spLocks noChangeAspect="1"/>
          </p:cNvSpPr>
          <p:nvPr/>
        </p:nvSpPr>
        <p:spPr>
          <a:xfrm>
            <a:off x="6887165" y="2662312"/>
            <a:ext cx="230824" cy="23085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6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06" name="Oval 205"/>
          <p:cNvSpPr>
            <a:spLocks noChangeAspect="1"/>
          </p:cNvSpPr>
          <p:nvPr/>
        </p:nvSpPr>
        <p:spPr>
          <a:xfrm>
            <a:off x="6494380" y="3523190"/>
            <a:ext cx="230824" cy="23085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6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07" name="Oval 206"/>
          <p:cNvSpPr>
            <a:spLocks noChangeAspect="1"/>
          </p:cNvSpPr>
          <p:nvPr/>
        </p:nvSpPr>
        <p:spPr>
          <a:xfrm>
            <a:off x="4971175" y="2959745"/>
            <a:ext cx="216616" cy="21664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6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08" name="Oval 207"/>
          <p:cNvSpPr>
            <a:spLocks noChangeAspect="1"/>
          </p:cNvSpPr>
          <p:nvPr/>
        </p:nvSpPr>
        <p:spPr>
          <a:xfrm>
            <a:off x="4834556" y="2326580"/>
            <a:ext cx="217634" cy="217662"/>
          </a:xfrm>
          <a:prstGeom prst="ellipse">
            <a:avLst/>
          </a:prstGeom>
          <a:solidFill>
            <a:schemeClr val="accent1"/>
          </a:solidFill>
          <a:ln w="127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6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Dataset Used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sp>
        <p:nvSpPr>
          <p:cNvPr id="2" name="Text Placeholder 33"/>
          <p:cNvSpPr txBox="1"/>
          <p:nvPr/>
        </p:nvSpPr>
        <p:spPr>
          <a:xfrm>
            <a:off x="213995" y="3305175"/>
            <a:ext cx="1742440" cy="262255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800" dirty="0">
                <a:solidFill>
                  <a:schemeClr val="accent1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Key Columns:</a:t>
            </a:r>
            <a:endParaRPr lang="en-US" altLang="en-US" sz="1800" dirty="0">
              <a:solidFill>
                <a:schemeClr val="accent1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3" name="Text Placeholder 33"/>
          <p:cNvSpPr txBox="1"/>
          <p:nvPr/>
        </p:nvSpPr>
        <p:spPr>
          <a:xfrm>
            <a:off x="1812290" y="2453005"/>
            <a:ext cx="1742440" cy="262255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800" dirty="0">
                <a:solidFill>
                  <a:schemeClr val="accent1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show_id, type, title, director, casts</a:t>
            </a:r>
            <a:endParaRPr lang="en-US" altLang="en-US" sz="1800" dirty="0">
              <a:solidFill>
                <a:schemeClr val="accent1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 bldLvl="0" animBg="1"/>
      <p:bldP spid="44" grpId="0"/>
      <p:bldP spid="45" grpId="0" bldLvl="0" animBg="1"/>
      <p:bldP spid="77" grpId="0"/>
      <p:bldP spid="78" grpId="0" bldLvl="0" animBg="1"/>
      <p:bldP spid="80" grpId="0"/>
      <p:bldP spid="81" grpId="0" bldLvl="0" animBg="1"/>
      <p:bldP spid="200" grpId="0"/>
      <p:bldP spid="202" grpId="0"/>
      <p:bldP spid="204" grpId="0"/>
      <p:bldP spid="205" grpId="0" bldLvl="0" animBg="1"/>
      <p:bldP spid="206" grpId="0" bldLvl="0" animBg="1"/>
      <p:bldP spid="207" grpId="0" bldLvl="0" animBg="1"/>
      <p:bldP spid="208" grpId="0" bldLvl="0" animBg="1"/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 rot="10800000" flipV="1">
            <a:off x="4324821" y="4137990"/>
            <a:ext cx="1152366" cy="1152516"/>
          </a:xfrm>
          <a:prstGeom prst="ellipse">
            <a:avLst/>
          </a:prstGeom>
          <a:solidFill>
            <a:schemeClr val="bg1"/>
          </a:solidFill>
          <a:ln w="2159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accent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3" name="Oval 22"/>
          <p:cNvSpPr/>
          <p:nvPr/>
        </p:nvSpPr>
        <p:spPr>
          <a:xfrm rot="10800000" flipV="1">
            <a:off x="5520418" y="4137990"/>
            <a:ext cx="1152366" cy="1152516"/>
          </a:xfrm>
          <a:prstGeom prst="ellipse">
            <a:avLst/>
          </a:prstGeom>
          <a:solidFill>
            <a:schemeClr val="bg1"/>
          </a:solidFill>
          <a:ln w="2159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accent2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4" name="Oval 23"/>
          <p:cNvSpPr/>
          <p:nvPr/>
        </p:nvSpPr>
        <p:spPr>
          <a:xfrm rot="10800000" flipV="1">
            <a:off x="6716014" y="4137990"/>
            <a:ext cx="1152366" cy="1152516"/>
          </a:xfrm>
          <a:prstGeom prst="ellipse">
            <a:avLst/>
          </a:prstGeom>
          <a:solidFill>
            <a:schemeClr val="bg1"/>
          </a:solidFill>
          <a:ln w="2159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accent3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" name="Oval 24"/>
          <p:cNvSpPr/>
          <p:nvPr/>
        </p:nvSpPr>
        <p:spPr>
          <a:xfrm rot="10800000" flipV="1">
            <a:off x="4894791" y="3066659"/>
            <a:ext cx="1152366" cy="1152516"/>
          </a:xfrm>
          <a:prstGeom prst="ellipse">
            <a:avLst/>
          </a:prstGeom>
          <a:solidFill>
            <a:schemeClr val="bg1"/>
          </a:solidFill>
          <a:ln w="2159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accent5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3" name="Oval 25"/>
          <p:cNvSpPr/>
          <p:nvPr/>
        </p:nvSpPr>
        <p:spPr>
          <a:xfrm rot="10800000" flipV="1">
            <a:off x="6090387" y="3066659"/>
            <a:ext cx="1152366" cy="1152516"/>
          </a:xfrm>
          <a:prstGeom prst="ellipse">
            <a:avLst/>
          </a:prstGeom>
          <a:solidFill>
            <a:schemeClr val="bg1"/>
          </a:solidFill>
          <a:ln w="2159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800" dirty="0">
              <a:solidFill>
                <a:schemeClr val="accent4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7" name="Oval 26"/>
          <p:cNvSpPr/>
          <p:nvPr/>
        </p:nvSpPr>
        <p:spPr>
          <a:xfrm rot="10800000" flipV="1">
            <a:off x="5412313" y="1946828"/>
            <a:ext cx="1152366" cy="1152516"/>
          </a:xfrm>
          <a:prstGeom prst="ellipse">
            <a:avLst/>
          </a:prstGeom>
          <a:solidFill>
            <a:schemeClr val="bg1"/>
          </a:solidFill>
          <a:ln w="2159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dirty="0">
              <a:solidFill>
                <a:schemeClr val="accent6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" name="TextBox 27"/>
          <p:cNvSpPr txBox="1"/>
          <p:nvPr/>
        </p:nvSpPr>
        <p:spPr>
          <a:xfrm>
            <a:off x="9288628" y="1902218"/>
            <a:ext cx="1960625" cy="5537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en-US" dirty="0">
                <a:solidFill>
                  <a:schemeClr val="accent6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Identify top actors &amp; directors</a:t>
            </a:r>
            <a:endParaRPr lang="en-US" altLang="en-US" dirty="0">
              <a:solidFill>
                <a:schemeClr val="accent6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0" name="TextBox 29"/>
          <p:cNvSpPr txBox="1"/>
          <p:nvPr/>
        </p:nvSpPr>
        <p:spPr>
          <a:xfrm>
            <a:off x="9289263" y="3066206"/>
            <a:ext cx="1960625" cy="83058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en-US" dirty="0">
                <a:solidFill>
                  <a:schemeClr val="accent5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Study ratings &amp; audience segmentation</a:t>
            </a:r>
            <a:endParaRPr lang="en-US" altLang="en-US" dirty="0">
              <a:solidFill>
                <a:schemeClr val="accent5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2" name="TextBox 31"/>
          <p:cNvSpPr txBox="1"/>
          <p:nvPr/>
        </p:nvSpPr>
        <p:spPr>
          <a:xfrm>
            <a:off x="9287993" y="4548329"/>
            <a:ext cx="1960625" cy="83058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en-US" dirty="0">
                <a:solidFill>
                  <a:schemeClr val="accent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Detect violent/sensitive content patterns</a:t>
            </a:r>
            <a:endParaRPr lang="en-US" altLang="en-US" dirty="0">
              <a:solidFill>
                <a:schemeClr val="accent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4" name="Rounded Rectangle 37"/>
          <p:cNvSpPr/>
          <p:nvPr/>
        </p:nvSpPr>
        <p:spPr>
          <a:xfrm>
            <a:off x="8475010" y="1902542"/>
            <a:ext cx="604616" cy="604695"/>
          </a:xfrm>
          <a:prstGeom prst="roundRect">
            <a:avLst>
              <a:gd name="adj" fmla="val 1655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5" name="Rounded Rectangle 40"/>
          <p:cNvSpPr/>
          <p:nvPr/>
        </p:nvSpPr>
        <p:spPr>
          <a:xfrm>
            <a:off x="8475010" y="3251947"/>
            <a:ext cx="604616" cy="604695"/>
          </a:xfrm>
          <a:prstGeom prst="roundRect">
            <a:avLst>
              <a:gd name="adj" fmla="val 1655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6" name="Rounded Rectangle 42"/>
          <p:cNvSpPr/>
          <p:nvPr/>
        </p:nvSpPr>
        <p:spPr>
          <a:xfrm>
            <a:off x="8475010" y="4601354"/>
            <a:ext cx="604616" cy="604695"/>
          </a:xfrm>
          <a:prstGeom prst="roundRect">
            <a:avLst>
              <a:gd name="adj" fmla="val 16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7" name="TextBox 44"/>
          <p:cNvSpPr txBox="1"/>
          <p:nvPr/>
        </p:nvSpPr>
        <p:spPr>
          <a:xfrm flipH="1">
            <a:off x="914858" y="1953299"/>
            <a:ext cx="1984862" cy="5537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 algn="r">
              <a:buNone/>
            </a:pPr>
            <a:r>
              <a:rPr lang="en-US" altLang="en-US" dirty="0">
                <a:solidFill>
                  <a:schemeClr val="accent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Compare Movies vs TV Shows count</a:t>
            </a:r>
            <a:endParaRPr lang="en-US" altLang="en-US" dirty="0">
              <a:solidFill>
                <a:schemeClr val="accent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19" name="TextBox 48"/>
          <p:cNvSpPr txBox="1"/>
          <p:nvPr/>
        </p:nvSpPr>
        <p:spPr>
          <a:xfrm flipH="1">
            <a:off x="914858" y="3302708"/>
            <a:ext cx="1984862" cy="5537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en-US" dirty="0">
                <a:solidFill>
                  <a:schemeClr val="accent2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Analyze country-wise distribution</a:t>
            </a:r>
            <a:endParaRPr lang="en-US" altLang="en-US" dirty="0">
              <a:solidFill>
                <a:schemeClr val="accent2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21" name="TextBox 50"/>
          <p:cNvSpPr txBox="1"/>
          <p:nvPr/>
        </p:nvSpPr>
        <p:spPr>
          <a:xfrm flipH="1">
            <a:off x="914858" y="4654655"/>
            <a:ext cx="1984862" cy="55372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en-US" dirty="0">
                <a:solidFill>
                  <a:schemeClr val="accent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Track yearly release trends (India focus)</a:t>
            </a:r>
            <a:endParaRPr lang="en-US" altLang="en-US" dirty="0">
              <a:solidFill>
                <a:schemeClr val="accent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8" name="Rounded Rectangle 56"/>
          <p:cNvSpPr/>
          <p:nvPr/>
        </p:nvSpPr>
        <p:spPr>
          <a:xfrm flipH="1">
            <a:off x="3109360" y="1902542"/>
            <a:ext cx="604616" cy="604695"/>
          </a:xfrm>
          <a:prstGeom prst="roundRect">
            <a:avLst>
              <a:gd name="adj" fmla="val 1655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59" name="Rounded Rectangle 57"/>
          <p:cNvSpPr/>
          <p:nvPr/>
        </p:nvSpPr>
        <p:spPr>
          <a:xfrm flipH="1">
            <a:off x="3109360" y="3251947"/>
            <a:ext cx="604616" cy="604695"/>
          </a:xfrm>
          <a:prstGeom prst="roundRect">
            <a:avLst>
              <a:gd name="adj" fmla="val 165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60" name="Rounded Rectangle 58"/>
          <p:cNvSpPr/>
          <p:nvPr/>
        </p:nvSpPr>
        <p:spPr>
          <a:xfrm flipH="1">
            <a:off x="3109360" y="4601354"/>
            <a:ext cx="604616" cy="604695"/>
          </a:xfrm>
          <a:prstGeom prst="roundRect">
            <a:avLst>
              <a:gd name="adj" fmla="val 16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/>
            <a:endParaRPr lang="en-US" dirty="0">
              <a:solidFill>
                <a:srgbClr val="FFFFFF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8632173" y="3402340"/>
            <a:ext cx="307174" cy="307212"/>
            <a:chOff x="11121822" y="1145785"/>
            <a:chExt cx="307214" cy="307212"/>
          </a:xfrm>
          <a:solidFill>
            <a:schemeClr val="bg1"/>
          </a:solidFill>
        </p:grpSpPr>
        <p:sp>
          <p:nvSpPr>
            <p:cNvPr id="62" name="Freeform 140"/>
            <p:cNvSpPr>
              <a:spLocks noEditPoints="1"/>
            </p:cNvSpPr>
            <p:nvPr/>
          </p:nvSpPr>
          <p:spPr bwMode="auto">
            <a:xfrm>
              <a:off x="11121822" y="1211403"/>
              <a:ext cx="241594" cy="241594"/>
            </a:xfrm>
            <a:custGeom>
              <a:avLst/>
              <a:gdLst>
                <a:gd name="T0" fmla="*/ 103 w 112"/>
                <a:gd name="T1" fmla="*/ 47 h 112"/>
                <a:gd name="T2" fmla="*/ 106 w 112"/>
                <a:gd name="T3" fmla="*/ 36 h 112"/>
                <a:gd name="T4" fmla="*/ 102 w 112"/>
                <a:gd name="T5" fmla="*/ 22 h 112"/>
                <a:gd name="T6" fmla="*/ 92 w 112"/>
                <a:gd name="T7" fmla="*/ 25 h 112"/>
                <a:gd name="T8" fmla="*/ 90 w 112"/>
                <a:gd name="T9" fmla="*/ 14 h 112"/>
                <a:gd name="T10" fmla="*/ 79 w 112"/>
                <a:gd name="T11" fmla="*/ 4 h 112"/>
                <a:gd name="T12" fmla="*/ 71 w 112"/>
                <a:gd name="T13" fmla="*/ 11 h 112"/>
                <a:gd name="T14" fmla="*/ 64 w 112"/>
                <a:gd name="T15" fmla="*/ 3 h 112"/>
                <a:gd name="T16" fmla="*/ 50 w 112"/>
                <a:gd name="T17" fmla="*/ 0 h 112"/>
                <a:gd name="T18" fmla="*/ 47 w 112"/>
                <a:gd name="T19" fmla="*/ 10 h 112"/>
                <a:gd name="T20" fmla="*/ 37 w 112"/>
                <a:gd name="T21" fmla="*/ 6 h 112"/>
                <a:gd name="T22" fmla="*/ 23 w 112"/>
                <a:gd name="T23" fmla="*/ 11 h 112"/>
                <a:gd name="T24" fmla="*/ 25 w 112"/>
                <a:gd name="T25" fmla="*/ 20 h 112"/>
                <a:gd name="T26" fmla="*/ 14 w 112"/>
                <a:gd name="T27" fmla="*/ 22 h 112"/>
                <a:gd name="T28" fmla="*/ 5 w 112"/>
                <a:gd name="T29" fmla="*/ 33 h 112"/>
                <a:gd name="T30" fmla="*/ 12 w 112"/>
                <a:gd name="T31" fmla="*/ 41 h 112"/>
                <a:gd name="T32" fmla="*/ 3 w 112"/>
                <a:gd name="T33" fmla="*/ 48 h 112"/>
                <a:gd name="T34" fmla="*/ 0 w 112"/>
                <a:gd name="T35" fmla="*/ 62 h 112"/>
                <a:gd name="T36" fmla="*/ 10 w 112"/>
                <a:gd name="T37" fmla="*/ 65 h 112"/>
                <a:gd name="T38" fmla="*/ 6 w 112"/>
                <a:gd name="T39" fmla="*/ 75 h 112"/>
                <a:gd name="T40" fmla="*/ 11 w 112"/>
                <a:gd name="T41" fmla="*/ 89 h 112"/>
                <a:gd name="T42" fmla="*/ 21 w 112"/>
                <a:gd name="T43" fmla="*/ 87 h 112"/>
                <a:gd name="T44" fmla="*/ 23 w 112"/>
                <a:gd name="T45" fmla="*/ 98 h 112"/>
                <a:gd name="T46" fmla="*/ 34 w 112"/>
                <a:gd name="T47" fmla="*/ 108 h 112"/>
                <a:gd name="T48" fmla="*/ 41 w 112"/>
                <a:gd name="T49" fmla="*/ 101 h 112"/>
                <a:gd name="T50" fmla="*/ 48 w 112"/>
                <a:gd name="T51" fmla="*/ 109 h 112"/>
                <a:gd name="T52" fmla="*/ 63 w 112"/>
                <a:gd name="T53" fmla="*/ 112 h 112"/>
                <a:gd name="T54" fmla="*/ 66 w 112"/>
                <a:gd name="T55" fmla="*/ 102 h 112"/>
                <a:gd name="T56" fmla="*/ 76 w 112"/>
                <a:gd name="T57" fmla="*/ 106 h 112"/>
                <a:gd name="T58" fmla="*/ 90 w 112"/>
                <a:gd name="T59" fmla="*/ 101 h 112"/>
                <a:gd name="T60" fmla="*/ 88 w 112"/>
                <a:gd name="T61" fmla="*/ 91 h 112"/>
                <a:gd name="T62" fmla="*/ 98 w 112"/>
                <a:gd name="T63" fmla="*/ 89 h 112"/>
                <a:gd name="T64" fmla="*/ 108 w 112"/>
                <a:gd name="T65" fmla="*/ 78 h 112"/>
                <a:gd name="T66" fmla="*/ 101 w 112"/>
                <a:gd name="T67" fmla="*/ 71 h 112"/>
                <a:gd name="T68" fmla="*/ 110 w 112"/>
                <a:gd name="T69" fmla="*/ 64 h 112"/>
                <a:gd name="T70" fmla="*/ 112 w 112"/>
                <a:gd name="T71" fmla="*/ 49 h 112"/>
                <a:gd name="T72" fmla="*/ 56 w 112"/>
                <a:gd name="T73" fmla="*/ 86 h 112"/>
                <a:gd name="T74" fmla="*/ 56 w 112"/>
                <a:gd name="T75" fmla="*/ 26 h 112"/>
                <a:gd name="T76" fmla="*/ 56 w 112"/>
                <a:gd name="T77" fmla="*/ 8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2" h="112">
                  <a:moveTo>
                    <a:pt x="110" y="47"/>
                  </a:moveTo>
                  <a:cubicBezTo>
                    <a:pt x="103" y="47"/>
                    <a:pt x="103" y="47"/>
                    <a:pt x="103" y="47"/>
                  </a:cubicBezTo>
                  <a:cubicBezTo>
                    <a:pt x="102" y="44"/>
                    <a:pt x="101" y="42"/>
                    <a:pt x="101" y="39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8" y="35"/>
                    <a:pt x="108" y="34"/>
                    <a:pt x="107" y="3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1"/>
                    <a:pt x="99" y="20"/>
                    <a:pt x="98" y="21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0" y="23"/>
                    <a:pt x="88" y="21"/>
                    <a:pt x="87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2"/>
                    <a:pt x="90" y="11"/>
                    <a:pt x="89" y="10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7" y="3"/>
                    <a:pt x="76" y="4"/>
                    <a:pt x="75" y="5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9" y="10"/>
                    <a:pt x="67" y="10"/>
                    <a:pt x="64" y="9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1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7" y="1"/>
                    <a:pt x="47" y="3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5" y="10"/>
                    <a:pt x="42" y="11"/>
                    <a:pt x="40" y="12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4"/>
                    <a:pt x="34" y="4"/>
                    <a:pt x="33" y="5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1" y="11"/>
                    <a:pt x="21" y="13"/>
                    <a:pt x="22" y="14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3" y="22"/>
                    <a:pt x="22" y="24"/>
                    <a:pt x="20" y="26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2"/>
                    <a:pt x="11" y="22"/>
                    <a:pt x="10" y="2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4" y="35"/>
                    <a:pt x="4" y="36"/>
                    <a:pt x="6" y="37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1" y="43"/>
                    <a:pt x="10" y="45"/>
                    <a:pt x="10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2" y="48"/>
                    <a:pt x="0" y="49"/>
                    <a:pt x="0" y="51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4"/>
                    <a:pt x="2" y="65"/>
                    <a:pt x="3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8"/>
                    <a:pt x="11" y="70"/>
                    <a:pt x="12" y="72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6"/>
                    <a:pt x="5" y="78"/>
                    <a:pt x="5" y="79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12" y="91"/>
                    <a:pt x="14" y="91"/>
                    <a:pt x="15" y="90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3" y="89"/>
                    <a:pt x="24" y="91"/>
                    <a:pt x="26" y="92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2" y="99"/>
                    <a:pt x="23" y="101"/>
                    <a:pt x="24" y="102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5" y="108"/>
                    <a:pt x="37" y="108"/>
                    <a:pt x="38" y="106"/>
                  </a:cubicBezTo>
                  <a:cubicBezTo>
                    <a:pt x="41" y="101"/>
                    <a:pt x="41" y="101"/>
                    <a:pt x="41" y="101"/>
                  </a:cubicBezTo>
                  <a:cubicBezTo>
                    <a:pt x="44" y="101"/>
                    <a:pt x="46" y="102"/>
                    <a:pt x="48" y="102"/>
                  </a:cubicBezTo>
                  <a:cubicBezTo>
                    <a:pt x="48" y="109"/>
                    <a:pt x="48" y="109"/>
                    <a:pt x="48" y="109"/>
                  </a:cubicBezTo>
                  <a:cubicBezTo>
                    <a:pt x="48" y="111"/>
                    <a:pt x="50" y="112"/>
                    <a:pt x="51" y="112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4" y="112"/>
                    <a:pt x="66" y="111"/>
                    <a:pt x="66" y="109"/>
                  </a:cubicBezTo>
                  <a:cubicBezTo>
                    <a:pt x="66" y="102"/>
                    <a:pt x="66" y="102"/>
                    <a:pt x="66" y="102"/>
                  </a:cubicBezTo>
                  <a:cubicBezTo>
                    <a:pt x="68" y="102"/>
                    <a:pt x="70" y="101"/>
                    <a:pt x="73" y="100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7" y="107"/>
                    <a:pt x="79" y="108"/>
                    <a:pt x="80" y="107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1" y="100"/>
                    <a:pt x="92" y="99"/>
                    <a:pt x="91" y="97"/>
                  </a:cubicBezTo>
                  <a:cubicBezTo>
                    <a:pt x="88" y="91"/>
                    <a:pt x="88" y="91"/>
                    <a:pt x="88" y="91"/>
                  </a:cubicBezTo>
                  <a:cubicBezTo>
                    <a:pt x="89" y="90"/>
                    <a:pt x="91" y="88"/>
                    <a:pt x="93" y="86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100" y="90"/>
                    <a:pt x="102" y="90"/>
                    <a:pt x="102" y="8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9" y="77"/>
                    <a:pt x="108" y="75"/>
                    <a:pt x="107" y="74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102" y="69"/>
                    <a:pt x="102" y="66"/>
                    <a:pt x="103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11" y="64"/>
                    <a:pt x="112" y="63"/>
                    <a:pt x="112" y="61"/>
                  </a:cubicBezTo>
                  <a:cubicBezTo>
                    <a:pt x="112" y="49"/>
                    <a:pt x="112" y="49"/>
                    <a:pt x="112" y="49"/>
                  </a:cubicBezTo>
                  <a:cubicBezTo>
                    <a:pt x="112" y="48"/>
                    <a:pt x="111" y="47"/>
                    <a:pt x="110" y="47"/>
                  </a:cubicBezTo>
                  <a:close/>
                  <a:moveTo>
                    <a:pt x="56" y="86"/>
                  </a:moveTo>
                  <a:cubicBezTo>
                    <a:pt x="40" y="86"/>
                    <a:pt x="26" y="72"/>
                    <a:pt x="26" y="56"/>
                  </a:cubicBezTo>
                  <a:cubicBezTo>
                    <a:pt x="26" y="39"/>
                    <a:pt x="40" y="26"/>
                    <a:pt x="56" y="26"/>
                  </a:cubicBezTo>
                  <a:cubicBezTo>
                    <a:pt x="73" y="26"/>
                    <a:pt x="86" y="39"/>
                    <a:pt x="86" y="56"/>
                  </a:cubicBezTo>
                  <a:cubicBezTo>
                    <a:pt x="86" y="72"/>
                    <a:pt x="73" y="86"/>
                    <a:pt x="56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63" name="Freeform 141"/>
            <p:cNvSpPr>
              <a:spLocks noEditPoints="1"/>
            </p:cNvSpPr>
            <p:nvPr/>
          </p:nvSpPr>
          <p:spPr bwMode="auto">
            <a:xfrm>
              <a:off x="11317186" y="1145785"/>
              <a:ext cx="111850" cy="113341"/>
            </a:xfrm>
            <a:custGeom>
              <a:avLst/>
              <a:gdLst>
                <a:gd name="T0" fmla="*/ 48 w 52"/>
                <a:gd name="T1" fmla="*/ 23 h 52"/>
                <a:gd name="T2" fmla="*/ 50 w 52"/>
                <a:gd name="T3" fmla="*/ 17 h 52"/>
                <a:gd name="T4" fmla="*/ 48 w 52"/>
                <a:gd name="T5" fmla="*/ 11 h 52"/>
                <a:gd name="T6" fmla="*/ 44 w 52"/>
                <a:gd name="T7" fmla="*/ 12 h 52"/>
                <a:gd name="T8" fmla="*/ 42 w 52"/>
                <a:gd name="T9" fmla="*/ 6 h 52"/>
                <a:gd name="T10" fmla="*/ 38 w 52"/>
                <a:gd name="T11" fmla="*/ 2 h 52"/>
                <a:gd name="T12" fmla="*/ 34 w 52"/>
                <a:gd name="T13" fmla="*/ 5 h 52"/>
                <a:gd name="T14" fmla="*/ 30 w 52"/>
                <a:gd name="T15" fmla="*/ 1 h 52"/>
                <a:gd name="T16" fmla="*/ 24 w 52"/>
                <a:gd name="T17" fmla="*/ 0 h 52"/>
                <a:gd name="T18" fmla="*/ 23 w 52"/>
                <a:gd name="T19" fmla="*/ 4 h 52"/>
                <a:gd name="T20" fmla="*/ 17 w 52"/>
                <a:gd name="T21" fmla="*/ 2 h 52"/>
                <a:gd name="T22" fmla="*/ 11 w 52"/>
                <a:gd name="T23" fmla="*/ 4 h 52"/>
                <a:gd name="T24" fmla="*/ 12 w 52"/>
                <a:gd name="T25" fmla="*/ 8 h 52"/>
                <a:gd name="T26" fmla="*/ 6 w 52"/>
                <a:gd name="T27" fmla="*/ 10 h 52"/>
                <a:gd name="T28" fmla="*/ 2 w 52"/>
                <a:gd name="T29" fmla="*/ 14 h 52"/>
                <a:gd name="T30" fmla="*/ 6 w 52"/>
                <a:gd name="T31" fmla="*/ 18 h 52"/>
                <a:gd name="T32" fmla="*/ 1 w 52"/>
                <a:gd name="T33" fmla="*/ 22 h 52"/>
                <a:gd name="T34" fmla="*/ 0 w 52"/>
                <a:gd name="T35" fmla="*/ 28 h 52"/>
                <a:gd name="T36" fmla="*/ 4 w 52"/>
                <a:gd name="T37" fmla="*/ 29 h 52"/>
                <a:gd name="T38" fmla="*/ 2 w 52"/>
                <a:gd name="T39" fmla="*/ 35 h 52"/>
                <a:gd name="T40" fmla="*/ 4 w 52"/>
                <a:gd name="T41" fmla="*/ 41 h 52"/>
                <a:gd name="T42" fmla="*/ 9 w 52"/>
                <a:gd name="T43" fmla="*/ 40 h 52"/>
                <a:gd name="T44" fmla="*/ 10 w 52"/>
                <a:gd name="T45" fmla="*/ 46 h 52"/>
                <a:gd name="T46" fmla="*/ 15 w 52"/>
                <a:gd name="T47" fmla="*/ 50 h 52"/>
                <a:gd name="T48" fmla="*/ 18 w 52"/>
                <a:gd name="T49" fmla="*/ 47 h 52"/>
                <a:gd name="T50" fmla="*/ 22 w 52"/>
                <a:gd name="T51" fmla="*/ 51 h 52"/>
                <a:gd name="T52" fmla="*/ 28 w 52"/>
                <a:gd name="T53" fmla="*/ 52 h 52"/>
                <a:gd name="T54" fmla="*/ 29 w 52"/>
                <a:gd name="T55" fmla="*/ 48 h 52"/>
                <a:gd name="T56" fmla="*/ 35 w 52"/>
                <a:gd name="T57" fmla="*/ 50 h 52"/>
                <a:gd name="T58" fmla="*/ 41 w 52"/>
                <a:gd name="T59" fmla="*/ 48 h 52"/>
                <a:gd name="T60" fmla="*/ 40 w 52"/>
                <a:gd name="T61" fmla="*/ 43 h 52"/>
                <a:gd name="T62" fmla="*/ 46 w 52"/>
                <a:gd name="T63" fmla="*/ 42 h 52"/>
                <a:gd name="T64" fmla="*/ 50 w 52"/>
                <a:gd name="T65" fmla="*/ 37 h 52"/>
                <a:gd name="T66" fmla="*/ 47 w 52"/>
                <a:gd name="T67" fmla="*/ 34 h 52"/>
                <a:gd name="T68" fmla="*/ 51 w 52"/>
                <a:gd name="T69" fmla="*/ 30 h 52"/>
                <a:gd name="T70" fmla="*/ 52 w 52"/>
                <a:gd name="T71" fmla="*/ 24 h 52"/>
                <a:gd name="T72" fmla="*/ 26 w 52"/>
                <a:gd name="T73" fmla="*/ 40 h 52"/>
                <a:gd name="T74" fmla="*/ 26 w 52"/>
                <a:gd name="T75" fmla="*/ 12 h 52"/>
                <a:gd name="T76" fmla="*/ 26 w 52"/>
                <a:gd name="T77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" h="52">
                  <a:moveTo>
                    <a:pt x="51" y="23"/>
                  </a:moveTo>
                  <a:cubicBezTo>
                    <a:pt x="48" y="23"/>
                    <a:pt x="48" y="23"/>
                    <a:pt x="48" y="23"/>
                  </a:cubicBezTo>
                  <a:cubicBezTo>
                    <a:pt x="48" y="21"/>
                    <a:pt x="48" y="20"/>
                    <a:pt x="47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6"/>
                    <a:pt x="51" y="16"/>
                    <a:pt x="50" y="15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0"/>
                    <a:pt x="47" y="10"/>
                    <a:pt x="46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3" y="11"/>
                    <a:pt x="42" y="10"/>
                    <a:pt x="40" y="9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5"/>
                    <a:pt x="42" y="4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2"/>
                    <a:pt x="36" y="2"/>
                    <a:pt x="36" y="3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2" y="4"/>
                    <a:pt x="30" y="4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29" y="0"/>
                    <a:pt x="29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3" y="0"/>
                    <a:pt x="23" y="1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4"/>
                    <a:pt x="20" y="5"/>
                    <a:pt x="19" y="5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6" y="1"/>
                    <a:pt x="15" y="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5"/>
                    <a:pt x="11" y="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9"/>
                    <a:pt x="10" y="10"/>
                    <a:pt x="9" y="12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5" y="10"/>
                    <a:pt x="5" y="1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6"/>
                    <a:pt x="3" y="16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9"/>
                    <a:pt x="5" y="21"/>
                    <a:pt x="4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2"/>
                    <a:pt x="0" y="23"/>
                    <a:pt x="0" y="2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29"/>
                    <a:pt x="1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1"/>
                    <a:pt x="5" y="32"/>
                    <a:pt x="5" y="34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6"/>
                    <a:pt x="2" y="36"/>
                    <a:pt x="2" y="37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5" y="41"/>
                    <a:pt x="5" y="42"/>
                    <a:pt x="6" y="41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0" y="41"/>
                    <a:pt x="11" y="42"/>
                    <a:pt x="12" y="43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6"/>
                    <a:pt x="10" y="47"/>
                    <a:pt x="11" y="47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5" y="50"/>
                    <a:pt x="16" y="50"/>
                    <a:pt x="16" y="4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9" y="47"/>
                    <a:pt x="21" y="48"/>
                    <a:pt x="22" y="48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2" y="52"/>
                    <a:pt x="23" y="52"/>
                    <a:pt x="24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9" y="52"/>
                    <a:pt x="29" y="52"/>
                    <a:pt x="29" y="51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1" y="48"/>
                    <a:pt x="32" y="47"/>
                    <a:pt x="34" y="47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50"/>
                    <a:pt x="36" y="50"/>
                    <a:pt x="37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2" y="47"/>
                    <a:pt x="42" y="47"/>
                    <a:pt x="41" y="46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2"/>
                    <a:pt x="42" y="41"/>
                    <a:pt x="43" y="40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47" y="42"/>
                    <a:pt x="47" y="42"/>
                    <a:pt x="48" y="41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6"/>
                    <a:pt x="50" y="36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3"/>
                    <a:pt x="48" y="31"/>
                    <a:pt x="48" y="30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2" y="30"/>
                    <a:pt x="52" y="29"/>
                    <a:pt x="52" y="29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3"/>
                    <a:pt x="52" y="23"/>
                    <a:pt x="51" y="23"/>
                  </a:cubicBezTo>
                  <a:close/>
                  <a:moveTo>
                    <a:pt x="26" y="40"/>
                  </a:moveTo>
                  <a:cubicBezTo>
                    <a:pt x="18" y="40"/>
                    <a:pt x="12" y="34"/>
                    <a:pt x="12" y="26"/>
                  </a:cubicBezTo>
                  <a:cubicBezTo>
                    <a:pt x="12" y="18"/>
                    <a:pt x="18" y="12"/>
                    <a:pt x="26" y="12"/>
                  </a:cubicBezTo>
                  <a:cubicBezTo>
                    <a:pt x="34" y="12"/>
                    <a:pt x="40" y="18"/>
                    <a:pt x="40" y="26"/>
                  </a:cubicBezTo>
                  <a:cubicBezTo>
                    <a:pt x="40" y="34"/>
                    <a:pt x="34" y="40"/>
                    <a:pt x="2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64" name="Freeform 142"/>
          <p:cNvSpPr/>
          <p:nvPr/>
        </p:nvSpPr>
        <p:spPr bwMode="auto">
          <a:xfrm>
            <a:off x="3268130" y="4797977"/>
            <a:ext cx="292261" cy="238612"/>
          </a:xfrm>
          <a:custGeom>
            <a:avLst/>
            <a:gdLst>
              <a:gd name="T0" fmla="*/ 135 w 135"/>
              <a:gd name="T1" fmla="*/ 49 h 110"/>
              <a:gd name="T2" fmla="*/ 68 w 135"/>
              <a:gd name="T3" fmla="*/ 0 h 110"/>
              <a:gd name="T4" fmla="*/ 0 w 135"/>
              <a:gd name="T5" fmla="*/ 49 h 110"/>
              <a:gd name="T6" fmla="*/ 68 w 135"/>
              <a:gd name="T7" fmla="*/ 99 h 110"/>
              <a:gd name="T8" fmla="*/ 93 w 135"/>
              <a:gd name="T9" fmla="*/ 96 h 110"/>
              <a:gd name="T10" fmla="*/ 121 w 135"/>
              <a:gd name="T11" fmla="*/ 110 h 110"/>
              <a:gd name="T12" fmla="*/ 113 w 135"/>
              <a:gd name="T13" fmla="*/ 86 h 110"/>
              <a:gd name="T14" fmla="*/ 135 w 135"/>
              <a:gd name="T15" fmla="*/ 4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5" h="110">
                <a:moveTo>
                  <a:pt x="135" y="49"/>
                </a:moveTo>
                <a:cubicBezTo>
                  <a:pt x="135" y="22"/>
                  <a:pt x="105" y="0"/>
                  <a:pt x="68" y="0"/>
                </a:cubicBezTo>
                <a:cubicBezTo>
                  <a:pt x="30" y="0"/>
                  <a:pt x="0" y="22"/>
                  <a:pt x="0" y="49"/>
                </a:cubicBezTo>
                <a:cubicBezTo>
                  <a:pt x="0" y="77"/>
                  <a:pt x="30" y="99"/>
                  <a:pt x="68" y="99"/>
                </a:cubicBezTo>
                <a:cubicBezTo>
                  <a:pt x="76" y="99"/>
                  <a:pt x="85" y="98"/>
                  <a:pt x="93" y="96"/>
                </a:cubicBezTo>
                <a:cubicBezTo>
                  <a:pt x="95" y="95"/>
                  <a:pt x="121" y="110"/>
                  <a:pt x="121" y="110"/>
                </a:cubicBezTo>
                <a:cubicBezTo>
                  <a:pt x="113" y="86"/>
                  <a:pt x="113" y="86"/>
                  <a:pt x="113" y="86"/>
                </a:cubicBezTo>
                <a:cubicBezTo>
                  <a:pt x="126" y="77"/>
                  <a:pt x="135" y="64"/>
                  <a:pt x="135" y="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65" name="Freeform 149"/>
          <p:cNvSpPr/>
          <p:nvPr/>
        </p:nvSpPr>
        <p:spPr bwMode="auto">
          <a:xfrm>
            <a:off x="3255586" y="3417253"/>
            <a:ext cx="307172" cy="301247"/>
          </a:xfrm>
          <a:custGeom>
            <a:avLst/>
            <a:gdLst>
              <a:gd name="T0" fmla="*/ 133 w 142"/>
              <a:gd name="T1" fmla="*/ 95 h 139"/>
              <a:gd name="T2" fmla="*/ 106 w 142"/>
              <a:gd name="T3" fmla="*/ 89 h 139"/>
              <a:gd name="T4" fmla="*/ 83 w 142"/>
              <a:gd name="T5" fmla="*/ 67 h 139"/>
              <a:gd name="T6" fmla="*/ 111 w 142"/>
              <a:gd name="T7" fmla="*/ 39 h 139"/>
              <a:gd name="T8" fmla="*/ 119 w 142"/>
              <a:gd name="T9" fmla="*/ 38 h 139"/>
              <a:gd name="T10" fmla="*/ 133 w 142"/>
              <a:gd name="T11" fmla="*/ 16 h 139"/>
              <a:gd name="T12" fmla="*/ 125 w 142"/>
              <a:gd name="T13" fmla="*/ 9 h 139"/>
              <a:gd name="T14" fmla="*/ 104 w 142"/>
              <a:gd name="T15" fmla="*/ 23 h 139"/>
              <a:gd name="T16" fmla="*/ 103 w 142"/>
              <a:gd name="T17" fmla="*/ 30 h 139"/>
              <a:gd name="T18" fmla="*/ 75 w 142"/>
              <a:gd name="T19" fmla="*/ 58 h 139"/>
              <a:gd name="T20" fmla="*/ 51 w 142"/>
              <a:gd name="T21" fmla="*/ 34 h 139"/>
              <a:gd name="T22" fmla="*/ 45 w 142"/>
              <a:gd name="T23" fmla="*/ 7 h 139"/>
              <a:gd name="T24" fmla="*/ 29 w 142"/>
              <a:gd name="T25" fmla="*/ 0 h 139"/>
              <a:gd name="T26" fmla="*/ 39 w 142"/>
              <a:gd name="T27" fmla="*/ 10 h 139"/>
              <a:gd name="T28" fmla="*/ 35 w 142"/>
              <a:gd name="T29" fmla="*/ 27 h 139"/>
              <a:gd name="T30" fmla="*/ 18 w 142"/>
              <a:gd name="T31" fmla="*/ 32 h 139"/>
              <a:gd name="T32" fmla="*/ 3 w 142"/>
              <a:gd name="T33" fmla="*/ 17 h 139"/>
              <a:gd name="T34" fmla="*/ 9 w 142"/>
              <a:gd name="T35" fmla="*/ 43 h 139"/>
              <a:gd name="T36" fmla="*/ 37 w 142"/>
              <a:gd name="T37" fmla="*/ 48 h 139"/>
              <a:gd name="T38" fmla="*/ 58 w 142"/>
              <a:gd name="T39" fmla="*/ 70 h 139"/>
              <a:gd name="T40" fmla="*/ 12 w 142"/>
              <a:gd name="T41" fmla="*/ 115 h 139"/>
              <a:gd name="T42" fmla="*/ 12 w 142"/>
              <a:gd name="T43" fmla="*/ 129 h 139"/>
              <a:gd name="T44" fmla="*/ 13 w 142"/>
              <a:gd name="T45" fmla="*/ 130 h 139"/>
              <a:gd name="T46" fmla="*/ 26 w 142"/>
              <a:gd name="T47" fmla="*/ 130 h 139"/>
              <a:gd name="T48" fmla="*/ 72 w 142"/>
              <a:gd name="T49" fmla="*/ 84 h 139"/>
              <a:gd name="T50" fmla="*/ 92 w 142"/>
              <a:gd name="T51" fmla="*/ 103 h 139"/>
              <a:gd name="T52" fmla="*/ 97 w 142"/>
              <a:gd name="T53" fmla="*/ 131 h 139"/>
              <a:gd name="T54" fmla="*/ 119 w 142"/>
              <a:gd name="T55" fmla="*/ 138 h 139"/>
              <a:gd name="T56" fmla="*/ 105 w 142"/>
              <a:gd name="T57" fmla="*/ 124 h 139"/>
              <a:gd name="T58" fmla="*/ 109 w 142"/>
              <a:gd name="T59" fmla="*/ 110 h 139"/>
              <a:gd name="T60" fmla="*/ 123 w 142"/>
              <a:gd name="T61" fmla="*/ 106 h 139"/>
              <a:gd name="T62" fmla="*/ 139 w 142"/>
              <a:gd name="T63" fmla="*/ 122 h 139"/>
              <a:gd name="T64" fmla="*/ 133 w 142"/>
              <a:gd name="T65" fmla="*/ 95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2" h="139">
                <a:moveTo>
                  <a:pt x="133" y="95"/>
                </a:moveTo>
                <a:cubicBezTo>
                  <a:pt x="126" y="87"/>
                  <a:pt x="115" y="86"/>
                  <a:pt x="106" y="89"/>
                </a:cubicBezTo>
                <a:cubicBezTo>
                  <a:pt x="83" y="67"/>
                  <a:pt x="83" y="67"/>
                  <a:pt x="83" y="67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33" y="16"/>
                  <a:pt x="133" y="16"/>
                  <a:pt x="133" y="16"/>
                </a:cubicBezTo>
                <a:cubicBezTo>
                  <a:pt x="125" y="9"/>
                  <a:pt x="125" y="9"/>
                  <a:pt x="125" y="9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75" y="58"/>
                  <a:pt x="75" y="58"/>
                  <a:pt x="75" y="58"/>
                </a:cubicBezTo>
                <a:cubicBezTo>
                  <a:pt x="51" y="34"/>
                  <a:pt x="51" y="34"/>
                  <a:pt x="51" y="34"/>
                </a:cubicBezTo>
                <a:cubicBezTo>
                  <a:pt x="54" y="25"/>
                  <a:pt x="52" y="14"/>
                  <a:pt x="45" y="7"/>
                </a:cubicBezTo>
                <a:cubicBezTo>
                  <a:pt x="41" y="2"/>
                  <a:pt x="35" y="0"/>
                  <a:pt x="29" y="0"/>
                </a:cubicBezTo>
                <a:cubicBezTo>
                  <a:pt x="39" y="10"/>
                  <a:pt x="39" y="10"/>
                  <a:pt x="39" y="10"/>
                </a:cubicBezTo>
                <a:cubicBezTo>
                  <a:pt x="35" y="27"/>
                  <a:pt x="35" y="27"/>
                  <a:pt x="35" y="27"/>
                </a:cubicBezTo>
                <a:cubicBezTo>
                  <a:pt x="18" y="32"/>
                  <a:pt x="18" y="32"/>
                  <a:pt x="18" y="32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26"/>
                  <a:pt x="3" y="36"/>
                  <a:pt x="9" y="43"/>
                </a:cubicBezTo>
                <a:cubicBezTo>
                  <a:pt x="17" y="50"/>
                  <a:pt x="28" y="52"/>
                  <a:pt x="37" y="48"/>
                </a:cubicBezTo>
                <a:cubicBezTo>
                  <a:pt x="58" y="70"/>
                  <a:pt x="58" y="70"/>
                  <a:pt x="58" y="70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9" y="119"/>
                  <a:pt x="9" y="125"/>
                  <a:pt x="12" y="129"/>
                </a:cubicBezTo>
                <a:cubicBezTo>
                  <a:pt x="13" y="130"/>
                  <a:pt x="13" y="130"/>
                  <a:pt x="13" y="130"/>
                </a:cubicBezTo>
                <a:cubicBezTo>
                  <a:pt x="17" y="133"/>
                  <a:pt x="23" y="133"/>
                  <a:pt x="26" y="130"/>
                </a:cubicBezTo>
                <a:cubicBezTo>
                  <a:pt x="72" y="84"/>
                  <a:pt x="72" y="84"/>
                  <a:pt x="72" y="84"/>
                </a:cubicBezTo>
                <a:cubicBezTo>
                  <a:pt x="92" y="103"/>
                  <a:pt x="92" y="103"/>
                  <a:pt x="92" y="103"/>
                </a:cubicBezTo>
                <a:cubicBezTo>
                  <a:pt x="88" y="112"/>
                  <a:pt x="90" y="123"/>
                  <a:pt x="97" y="131"/>
                </a:cubicBezTo>
                <a:cubicBezTo>
                  <a:pt x="103" y="136"/>
                  <a:pt x="111" y="139"/>
                  <a:pt x="119" y="138"/>
                </a:cubicBezTo>
                <a:cubicBezTo>
                  <a:pt x="105" y="124"/>
                  <a:pt x="105" y="124"/>
                  <a:pt x="105" y="124"/>
                </a:cubicBezTo>
                <a:cubicBezTo>
                  <a:pt x="109" y="110"/>
                  <a:pt x="109" y="110"/>
                  <a:pt x="109" y="110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39" y="122"/>
                  <a:pt x="139" y="122"/>
                  <a:pt x="139" y="122"/>
                </a:cubicBezTo>
                <a:cubicBezTo>
                  <a:pt x="142" y="113"/>
                  <a:pt x="140" y="102"/>
                  <a:pt x="133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8622816" y="2114301"/>
            <a:ext cx="311646" cy="193872"/>
            <a:chOff x="8292784" y="1202455"/>
            <a:chExt cx="311687" cy="193872"/>
          </a:xfrm>
        </p:grpSpPr>
        <p:sp>
          <p:nvSpPr>
            <p:cNvPr id="67" name="Freeform 151"/>
            <p:cNvSpPr/>
            <p:nvPr/>
          </p:nvSpPr>
          <p:spPr bwMode="auto">
            <a:xfrm>
              <a:off x="8297258" y="1202455"/>
              <a:ext cx="299756" cy="123780"/>
            </a:xfrm>
            <a:custGeom>
              <a:avLst/>
              <a:gdLst>
                <a:gd name="T0" fmla="*/ 135 w 139"/>
                <a:gd name="T1" fmla="*/ 0 h 57"/>
                <a:gd name="T2" fmla="*/ 4 w 139"/>
                <a:gd name="T3" fmla="*/ 0 h 57"/>
                <a:gd name="T4" fmla="*/ 0 w 139"/>
                <a:gd name="T5" fmla="*/ 1 h 57"/>
                <a:gd name="T6" fmla="*/ 65 w 139"/>
                <a:gd name="T7" fmla="*/ 55 h 57"/>
                <a:gd name="T8" fmla="*/ 74 w 139"/>
                <a:gd name="T9" fmla="*/ 55 h 57"/>
                <a:gd name="T10" fmla="*/ 139 w 139"/>
                <a:gd name="T11" fmla="*/ 1 h 57"/>
                <a:gd name="T12" fmla="*/ 135 w 13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57">
                  <a:moveTo>
                    <a:pt x="13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65" y="55"/>
                    <a:pt x="65" y="55"/>
                    <a:pt x="65" y="55"/>
                  </a:cubicBezTo>
                  <a:cubicBezTo>
                    <a:pt x="68" y="57"/>
                    <a:pt x="72" y="57"/>
                    <a:pt x="74" y="55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8" y="0"/>
                    <a:pt x="137" y="0"/>
                    <a:pt x="13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68" name="Freeform 152"/>
            <p:cNvSpPr>
              <a:spLocks noEditPoints="1"/>
            </p:cNvSpPr>
            <p:nvPr/>
          </p:nvSpPr>
          <p:spPr bwMode="auto">
            <a:xfrm>
              <a:off x="8292784" y="1221842"/>
              <a:ext cx="311687" cy="174485"/>
            </a:xfrm>
            <a:custGeom>
              <a:avLst/>
              <a:gdLst>
                <a:gd name="T0" fmla="*/ 77 w 144"/>
                <a:gd name="T1" fmla="*/ 55 h 81"/>
                <a:gd name="T2" fmla="*/ 67 w 144"/>
                <a:gd name="T3" fmla="*/ 55 h 81"/>
                <a:gd name="T4" fmla="*/ 0 w 144"/>
                <a:gd name="T5" fmla="*/ 0 h 81"/>
                <a:gd name="T6" fmla="*/ 0 w 144"/>
                <a:gd name="T7" fmla="*/ 74 h 81"/>
                <a:gd name="T8" fmla="*/ 6 w 144"/>
                <a:gd name="T9" fmla="*/ 81 h 81"/>
                <a:gd name="T10" fmla="*/ 137 w 144"/>
                <a:gd name="T11" fmla="*/ 81 h 81"/>
                <a:gd name="T12" fmla="*/ 144 w 144"/>
                <a:gd name="T13" fmla="*/ 74 h 81"/>
                <a:gd name="T14" fmla="*/ 144 w 144"/>
                <a:gd name="T15" fmla="*/ 0 h 81"/>
                <a:gd name="T16" fmla="*/ 77 w 144"/>
                <a:gd name="T17" fmla="*/ 55 h 81"/>
                <a:gd name="T18" fmla="*/ 41 w 144"/>
                <a:gd name="T19" fmla="*/ 45 h 81"/>
                <a:gd name="T20" fmla="*/ 10 w 144"/>
                <a:gd name="T21" fmla="*/ 75 h 81"/>
                <a:gd name="T22" fmla="*/ 8 w 144"/>
                <a:gd name="T23" fmla="*/ 76 h 81"/>
                <a:gd name="T24" fmla="*/ 6 w 144"/>
                <a:gd name="T25" fmla="*/ 75 h 81"/>
                <a:gd name="T26" fmla="*/ 6 w 144"/>
                <a:gd name="T27" fmla="*/ 71 h 81"/>
                <a:gd name="T28" fmla="*/ 37 w 144"/>
                <a:gd name="T29" fmla="*/ 41 h 81"/>
                <a:gd name="T30" fmla="*/ 41 w 144"/>
                <a:gd name="T31" fmla="*/ 41 h 81"/>
                <a:gd name="T32" fmla="*/ 41 w 144"/>
                <a:gd name="T33" fmla="*/ 45 h 81"/>
                <a:gd name="T34" fmla="*/ 138 w 144"/>
                <a:gd name="T35" fmla="*/ 75 h 81"/>
                <a:gd name="T36" fmla="*/ 136 w 144"/>
                <a:gd name="T37" fmla="*/ 76 h 81"/>
                <a:gd name="T38" fmla="*/ 134 w 144"/>
                <a:gd name="T39" fmla="*/ 75 h 81"/>
                <a:gd name="T40" fmla="*/ 102 w 144"/>
                <a:gd name="T41" fmla="*/ 45 h 81"/>
                <a:gd name="T42" fmla="*/ 102 w 144"/>
                <a:gd name="T43" fmla="*/ 41 h 81"/>
                <a:gd name="T44" fmla="*/ 106 w 144"/>
                <a:gd name="T45" fmla="*/ 41 h 81"/>
                <a:gd name="T46" fmla="*/ 138 w 144"/>
                <a:gd name="T47" fmla="*/ 71 h 81"/>
                <a:gd name="T48" fmla="*/ 138 w 144"/>
                <a:gd name="T49" fmla="*/ 7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4" h="81">
                  <a:moveTo>
                    <a:pt x="77" y="55"/>
                  </a:moveTo>
                  <a:cubicBezTo>
                    <a:pt x="74" y="57"/>
                    <a:pt x="69" y="57"/>
                    <a:pt x="67" y="5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8"/>
                    <a:pt x="3" y="81"/>
                    <a:pt x="6" y="81"/>
                  </a:cubicBezTo>
                  <a:cubicBezTo>
                    <a:pt x="137" y="81"/>
                    <a:pt x="137" y="81"/>
                    <a:pt x="137" y="81"/>
                  </a:cubicBezTo>
                  <a:cubicBezTo>
                    <a:pt x="141" y="81"/>
                    <a:pt x="144" y="78"/>
                    <a:pt x="144" y="74"/>
                  </a:cubicBezTo>
                  <a:cubicBezTo>
                    <a:pt x="144" y="0"/>
                    <a:pt x="144" y="0"/>
                    <a:pt x="144" y="0"/>
                  </a:cubicBezTo>
                  <a:lnTo>
                    <a:pt x="77" y="55"/>
                  </a:lnTo>
                  <a:close/>
                  <a:moveTo>
                    <a:pt x="41" y="45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9" y="75"/>
                    <a:pt x="8" y="76"/>
                    <a:pt x="8" y="76"/>
                  </a:cubicBezTo>
                  <a:cubicBezTo>
                    <a:pt x="7" y="76"/>
                    <a:pt x="6" y="75"/>
                    <a:pt x="6" y="75"/>
                  </a:cubicBezTo>
                  <a:cubicBezTo>
                    <a:pt x="5" y="74"/>
                    <a:pt x="5" y="72"/>
                    <a:pt x="6" y="7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40" y="40"/>
                    <a:pt x="41" y="41"/>
                  </a:cubicBezTo>
                  <a:cubicBezTo>
                    <a:pt x="42" y="42"/>
                    <a:pt x="42" y="44"/>
                    <a:pt x="41" y="45"/>
                  </a:cubicBezTo>
                  <a:close/>
                  <a:moveTo>
                    <a:pt x="138" y="75"/>
                  </a:moveTo>
                  <a:cubicBezTo>
                    <a:pt x="137" y="75"/>
                    <a:pt x="136" y="76"/>
                    <a:pt x="136" y="76"/>
                  </a:cubicBezTo>
                  <a:cubicBezTo>
                    <a:pt x="135" y="76"/>
                    <a:pt x="134" y="75"/>
                    <a:pt x="134" y="7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4"/>
                    <a:pt x="101" y="42"/>
                    <a:pt x="102" y="41"/>
                  </a:cubicBezTo>
                  <a:cubicBezTo>
                    <a:pt x="103" y="40"/>
                    <a:pt x="105" y="40"/>
                    <a:pt x="106" y="41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9" y="72"/>
                    <a:pt x="139" y="74"/>
                    <a:pt x="138" y="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69" name="Freeform 116"/>
          <p:cNvSpPr>
            <a:spLocks noEditPoints="1"/>
          </p:cNvSpPr>
          <p:nvPr/>
        </p:nvSpPr>
        <p:spPr bwMode="auto">
          <a:xfrm>
            <a:off x="3245165" y="2047678"/>
            <a:ext cx="329540" cy="290808"/>
          </a:xfrm>
          <a:custGeom>
            <a:avLst/>
            <a:gdLst>
              <a:gd name="T0" fmla="*/ 209 w 221"/>
              <a:gd name="T1" fmla="*/ 95 h 195"/>
              <a:gd name="T2" fmla="*/ 209 w 221"/>
              <a:gd name="T3" fmla="*/ 82 h 195"/>
              <a:gd name="T4" fmla="*/ 221 w 221"/>
              <a:gd name="T5" fmla="*/ 82 h 195"/>
              <a:gd name="T6" fmla="*/ 221 w 221"/>
              <a:gd name="T7" fmla="*/ 74 h 195"/>
              <a:gd name="T8" fmla="*/ 110 w 221"/>
              <a:gd name="T9" fmla="*/ 0 h 195"/>
              <a:gd name="T10" fmla="*/ 0 w 221"/>
              <a:gd name="T11" fmla="*/ 74 h 195"/>
              <a:gd name="T12" fmla="*/ 0 w 221"/>
              <a:gd name="T13" fmla="*/ 82 h 195"/>
              <a:gd name="T14" fmla="*/ 10 w 221"/>
              <a:gd name="T15" fmla="*/ 82 h 195"/>
              <a:gd name="T16" fmla="*/ 10 w 221"/>
              <a:gd name="T17" fmla="*/ 95 h 195"/>
              <a:gd name="T18" fmla="*/ 23 w 221"/>
              <a:gd name="T19" fmla="*/ 95 h 195"/>
              <a:gd name="T20" fmla="*/ 23 w 221"/>
              <a:gd name="T21" fmla="*/ 166 h 195"/>
              <a:gd name="T22" fmla="*/ 10 w 221"/>
              <a:gd name="T23" fmla="*/ 166 h 195"/>
              <a:gd name="T24" fmla="*/ 10 w 221"/>
              <a:gd name="T25" fmla="*/ 179 h 195"/>
              <a:gd name="T26" fmla="*/ 0 w 221"/>
              <a:gd name="T27" fmla="*/ 179 h 195"/>
              <a:gd name="T28" fmla="*/ 0 w 221"/>
              <a:gd name="T29" fmla="*/ 195 h 195"/>
              <a:gd name="T30" fmla="*/ 221 w 221"/>
              <a:gd name="T31" fmla="*/ 195 h 195"/>
              <a:gd name="T32" fmla="*/ 221 w 221"/>
              <a:gd name="T33" fmla="*/ 179 h 195"/>
              <a:gd name="T34" fmla="*/ 209 w 221"/>
              <a:gd name="T35" fmla="*/ 179 h 195"/>
              <a:gd name="T36" fmla="*/ 209 w 221"/>
              <a:gd name="T37" fmla="*/ 166 h 195"/>
              <a:gd name="T38" fmla="*/ 197 w 221"/>
              <a:gd name="T39" fmla="*/ 166 h 195"/>
              <a:gd name="T40" fmla="*/ 197 w 221"/>
              <a:gd name="T41" fmla="*/ 95 h 195"/>
              <a:gd name="T42" fmla="*/ 209 w 221"/>
              <a:gd name="T43" fmla="*/ 95 h 195"/>
              <a:gd name="T44" fmla="*/ 73 w 221"/>
              <a:gd name="T45" fmla="*/ 166 h 195"/>
              <a:gd name="T46" fmla="*/ 49 w 221"/>
              <a:gd name="T47" fmla="*/ 166 h 195"/>
              <a:gd name="T48" fmla="*/ 49 w 221"/>
              <a:gd name="T49" fmla="*/ 95 h 195"/>
              <a:gd name="T50" fmla="*/ 73 w 221"/>
              <a:gd name="T51" fmla="*/ 95 h 195"/>
              <a:gd name="T52" fmla="*/ 73 w 221"/>
              <a:gd name="T53" fmla="*/ 166 h 195"/>
              <a:gd name="T54" fmla="*/ 122 w 221"/>
              <a:gd name="T55" fmla="*/ 166 h 195"/>
              <a:gd name="T56" fmla="*/ 99 w 221"/>
              <a:gd name="T57" fmla="*/ 166 h 195"/>
              <a:gd name="T58" fmla="*/ 99 w 221"/>
              <a:gd name="T59" fmla="*/ 95 h 195"/>
              <a:gd name="T60" fmla="*/ 122 w 221"/>
              <a:gd name="T61" fmla="*/ 95 h 195"/>
              <a:gd name="T62" fmla="*/ 122 w 221"/>
              <a:gd name="T63" fmla="*/ 166 h 195"/>
              <a:gd name="T64" fmla="*/ 171 w 221"/>
              <a:gd name="T65" fmla="*/ 166 h 195"/>
              <a:gd name="T66" fmla="*/ 148 w 221"/>
              <a:gd name="T67" fmla="*/ 166 h 195"/>
              <a:gd name="T68" fmla="*/ 148 w 221"/>
              <a:gd name="T69" fmla="*/ 95 h 195"/>
              <a:gd name="T70" fmla="*/ 171 w 221"/>
              <a:gd name="T71" fmla="*/ 95 h 195"/>
              <a:gd name="T72" fmla="*/ 171 w 221"/>
              <a:gd name="T73" fmla="*/ 16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1" h="195">
                <a:moveTo>
                  <a:pt x="209" y="95"/>
                </a:moveTo>
                <a:lnTo>
                  <a:pt x="209" y="82"/>
                </a:lnTo>
                <a:lnTo>
                  <a:pt x="221" y="82"/>
                </a:lnTo>
                <a:lnTo>
                  <a:pt x="221" y="74"/>
                </a:lnTo>
                <a:lnTo>
                  <a:pt x="110" y="0"/>
                </a:lnTo>
                <a:lnTo>
                  <a:pt x="0" y="74"/>
                </a:lnTo>
                <a:lnTo>
                  <a:pt x="0" y="82"/>
                </a:lnTo>
                <a:lnTo>
                  <a:pt x="10" y="82"/>
                </a:lnTo>
                <a:lnTo>
                  <a:pt x="10" y="95"/>
                </a:lnTo>
                <a:lnTo>
                  <a:pt x="23" y="95"/>
                </a:lnTo>
                <a:lnTo>
                  <a:pt x="23" y="166"/>
                </a:lnTo>
                <a:lnTo>
                  <a:pt x="10" y="166"/>
                </a:lnTo>
                <a:lnTo>
                  <a:pt x="10" y="179"/>
                </a:lnTo>
                <a:lnTo>
                  <a:pt x="0" y="179"/>
                </a:lnTo>
                <a:lnTo>
                  <a:pt x="0" y="195"/>
                </a:lnTo>
                <a:lnTo>
                  <a:pt x="221" y="195"/>
                </a:lnTo>
                <a:lnTo>
                  <a:pt x="221" y="179"/>
                </a:lnTo>
                <a:lnTo>
                  <a:pt x="209" y="179"/>
                </a:lnTo>
                <a:lnTo>
                  <a:pt x="209" y="166"/>
                </a:lnTo>
                <a:lnTo>
                  <a:pt x="197" y="166"/>
                </a:lnTo>
                <a:lnTo>
                  <a:pt x="197" y="95"/>
                </a:lnTo>
                <a:lnTo>
                  <a:pt x="209" y="95"/>
                </a:lnTo>
                <a:close/>
                <a:moveTo>
                  <a:pt x="73" y="166"/>
                </a:moveTo>
                <a:lnTo>
                  <a:pt x="49" y="166"/>
                </a:lnTo>
                <a:lnTo>
                  <a:pt x="49" y="95"/>
                </a:lnTo>
                <a:lnTo>
                  <a:pt x="73" y="95"/>
                </a:lnTo>
                <a:lnTo>
                  <a:pt x="73" y="166"/>
                </a:lnTo>
                <a:close/>
                <a:moveTo>
                  <a:pt x="122" y="166"/>
                </a:moveTo>
                <a:lnTo>
                  <a:pt x="99" y="166"/>
                </a:lnTo>
                <a:lnTo>
                  <a:pt x="99" y="95"/>
                </a:lnTo>
                <a:lnTo>
                  <a:pt x="122" y="95"/>
                </a:lnTo>
                <a:lnTo>
                  <a:pt x="122" y="166"/>
                </a:lnTo>
                <a:close/>
                <a:moveTo>
                  <a:pt x="171" y="166"/>
                </a:moveTo>
                <a:lnTo>
                  <a:pt x="148" y="166"/>
                </a:lnTo>
                <a:lnTo>
                  <a:pt x="148" y="95"/>
                </a:lnTo>
                <a:lnTo>
                  <a:pt x="171" y="95"/>
                </a:lnTo>
                <a:lnTo>
                  <a:pt x="171" y="16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8566900" y="4739817"/>
            <a:ext cx="402605" cy="331075"/>
            <a:chOff x="5108575" y="3992563"/>
            <a:chExt cx="428625" cy="352426"/>
          </a:xfrm>
          <a:solidFill>
            <a:schemeClr val="bg1"/>
          </a:solidFill>
        </p:grpSpPr>
        <p:sp>
          <p:nvSpPr>
            <p:cNvPr id="71" name="Freeform 223"/>
            <p:cNvSpPr/>
            <p:nvPr/>
          </p:nvSpPr>
          <p:spPr bwMode="auto">
            <a:xfrm>
              <a:off x="5108575" y="3998913"/>
              <a:ext cx="201613" cy="106363"/>
            </a:xfrm>
            <a:custGeom>
              <a:avLst/>
              <a:gdLst>
                <a:gd name="T0" fmla="*/ 127 w 127"/>
                <a:gd name="T1" fmla="*/ 30 h 67"/>
                <a:gd name="T2" fmla="*/ 93 w 127"/>
                <a:gd name="T3" fmla="*/ 0 h 67"/>
                <a:gd name="T4" fmla="*/ 0 w 127"/>
                <a:gd name="T5" fmla="*/ 36 h 67"/>
                <a:gd name="T6" fmla="*/ 35 w 127"/>
                <a:gd name="T7" fmla="*/ 67 h 67"/>
                <a:gd name="T8" fmla="*/ 127 w 127"/>
                <a:gd name="T9" fmla="*/ 3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67">
                  <a:moveTo>
                    <a:pt x="127" y="30"/>
                  </a:moveTo>
                  <a:lnTo>
                    <a:pt x="93" y="0"/>
                  </a:lnTo>
                  <a:lnTo>
                    <a:pt x="0" y="36"/>
                  </a:lnTo>
                  <a:lnTo>
                    <a:pt x="35" y="67"/>
                  </a:lnTo>
                  <a:lnTo>
                    <a:pt x="127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72" name="Freeform 224"/>
            <p:cNvSpPr/>
            <p:nvPr/>
          </p:nvSpPr>
          <p:spPr bwMode="auto">
            <a:xfrm>
              <a:off x="5324475" y="4168776"/>
              <a:ext cx="147638" cy="176213"/>
            </a:xfrm>
            <a:custGeom>
              <a:avLst/>
              <a:gdLst>
                <a:gd name="T0" fmla="*/ 0 w 93"/>
                <a:gd name="T1" fmla="*/ 0 h 111"/>
                <a:gd name="T2" fmla="*/ 0 w 93"/>
                <a:gd name="T3" fmla="*/ 111 h 111"/>
                <a:gd name="T4" fmla="*/ 93 w 93"/>
                <a:gd name="T5" fmla="*/ 73 h 111"/>
                <a:gd name="T6" fmla="*/ 93 w 93"/>
                <a:gd name="T7" fmla="*/ 15 h 111"/>
                <a:gd name="T8" fmla="*/ 41 w 93"/>
                <a:gd name="T9" fmla="*/ 37 h 111"/>
                <a:gd name="T10" fmla="*/ 0 w 93"/>
                <a:gd name="T1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111">
                  <a:moveTo>
                    <a:pt x="0" y="0"/>
                  </a:moveTo>
                  <a:lnTo>
                    <a:pt x="0" y="111"/>
                  </a:lnTo>
                  <a:lnTo>
                    <a:pt x="93" y="73"/>
                  </a:lnTo>
                  <a:lnTo>
                    <a:pt x="93" y="15"/>
                  </a:lnTo>
                  <a:lnTo>
                    <a:pt x="41" y="3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73" name="Freeform 225"/>
            <p:cNvSpPr/>
            <p:nvPr/>
          </p:nvSpPr>
          <p:spPr bwMode="auto">
            <a:xfrm>
              <a:off x="5334000" y="4110038"/>
              <a:ext cx="203200" cy="104775"/>
            </a:xfrm>
            <a:custGeom>
              <a:avLst/>
              <a:gdLst>
                <a:gd name="T0" fmla="*/ 0 w 128"/>
                <a:gd name="T1" fmla="*/ 36 h 66"/>
                <a:gd name="T2" fmla="*/ 36 w 128"/>
                <a:gd name="T3" fmla="*/ 66 h 66"/>
                <a:gd name="T4" fmla="*/ 128 w 128"/>
                <a:gd name="T5" fmla="*/ 29 h 66"/>
                <a:gd name="T6" fmla="*/ 93 w 128"/>
                <a:gd name="T7" fmla="*/ 0 h 66"/>
                <a:gd name="T8" fmla="*/ 0 w 128"/>
                <a:gd name="T9" fmla="*/ 3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6">
                  <a:moveTo>
                    <a:pt x="0" y="36"/>
                  </a:moveTo>
                  <a:lnTo>
                    <a:pt x="36" y="66"/>
                  </a:lnTo>
                  <a:lnTo>
                    <a:pt x="128" y="29"/>
                  </a:lnTo>
                  <a:lnTo>
                    <a:pt x="93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74" name="Freeform 226"/>
            <p:cNvSpPr/>
            <p:nvPr/>
          </p:nvSpPr>
          <p:spPr bwMode="auto">
            <a:xfrm>
              <a:off x="5319713" y="3992563"/>
              <a:ext cx="203200" cy="109538"/>
            </a:xfrm>
            <a:custGeom>
              <a:avLst/>
              <a:gdLst>
                <a:gd name="T0" fmla="*/ 128 w 128"/>
                <a:gd name="T1" fmla="*/ 36 h 69"/>
                <a:gd name="T2" fmla="*/ 35 w 128"/>
                <a:gd name="T3" fmla="*/ 0 h 69"/>
                <a:gd name="T4" fmla="*/ 0 w 128"/>
                <a:gd name="T5" fmla="*/ 32 h 69"/>
                <a:gd name="T6" fmla="*/ 93 w 128"/>
                <a:gd name="T7" fmla="*/ 69 h 69"/>
                <a:gd name="T8" fmla="*/ 128 w 128"/>
                <a:gd name="T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9">
                  <a:moveTo>
                    <a:pt x="128" y="36"/>
                  </a:moveTo>
                  <a:lnTo>
                    <a:pt x="35" y="0"/>
                  </a:lnTo>
                  <a:lnTo>
                    <a:pt x="0" y="32"/>
                  </a:lnTo>
                  <a:lnTo>
                    <a:pt x="93" y="69"/>
                  </a:lnTo>
                  <a:lnTo>
                    <a:pt x="12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75" name="Freeform 227"/>
            <p:cNvSpPr/>
            <p:nvPr/>
          </p:nvSpPr>
          <p:spPr bwMode="auto">
            <a:xfrm>
              <a:off x="5165725" y="4181476"/>
              <a:ext cx="147638" cy="163513"/>
            </a:xfrm>
            <a:custGeom>
              <a:avLst/>
              <a:gdLst>
                <a:gd name="T0" fmla="*/ 0 w 93"/>
                <a:gd name="T1" fmla="*/ 11 h 103"/>
                <a:gd name="T2" fmla="*/ 0 w 93"/>
                <a:gd name="T3" fmla="*/ 65 h 103"/>
                <a:gd name="T4" fmla="*/ 93 w 93"/>
                <a:gd name="T5" fmla="*/ 103 h 103"/>
                <a:gd name="T6" fmla="*/ 93 w 93"/>
                <a:gd name="T7" fmla="*/ 0 h 103"/>
                <a:gd name="T8" fmla="*/ 57 w 93"/>
                <a:gd name="T9" fmla="*/ 34 h 103"/>
                <a:gd name="T10" fmla="*/ 0 w 93"/>
                <a:gd name="T11" fmla="*/ 11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103">
                  <a:moveTo>
                    <a:pt x="0" y="11"/>
                  </a:moveTo>
                  <a:lnTo>
                    <a:pt x="0" y="65"/>
                  </a:lnTo>
                  <a:lnTo>
                    <a:pt x="93" y="103"/>
                  </a:lnTo>
                  <a:lnTo>
                    <a:pt x="93" y="0"/>
                  </a:lnTo>
                  <a:lnTo>
                    <a:pt x="57" y="34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76" name="Freeform 228"/>
            <p:cNvSpPr/>
            <p:nvPr/>
          </p:nvSpPr>
          <p:spPr bwMode="auto">
            <a:xfrm>
              <a:off x="5108575" y="4114801"/>
              <a:ext cx="200025" cy="109538"/>
            </a:xfrm>
            <a:custGeom>
              <a:avLst/>
              <a:gdLst>
                <a:gd name="T0" fmla="*/ 126 w 126"/>
                <a:gd name="T1" fmla="*/ 36 h 69"/>
                <a:gd name="T2" fmla="*/ 33 w 126"/>
                <a:gd name="T3" fmla="*/ 0 h 69"/>
                <a:gd name="T4" fmla="*/ 0 w 126"/>
                <a:gd name="T5" fmla="*/ 31 h 69"/>
                <a:gd name="T6" fmla="*/ 91 w 126"/>
                <a:gd name="T7" fmla="*/ 69 h 69"/>
                <a:gd name="T8" fmla="*/ 126 w 126"/>
                <a:gd name="T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69">
                  <a:moveTo>
                    <a:pt x="126" y="36"/>
                  </a:moveTo>
                  <a:lnTo>
                    <a:pt x="33" y="0"/>
                  </a:lnTo>
                  <a:lnTo>
                    <a:pt x="0" y="31"/>
                  </a:lnTo>
                  <a:lnTo>
                    <a:pt x="91" y="69"/>
                  </a:lnTo>
                  <a:lnTo>
                    <a:pt x="12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78" name="Freeform 116"/>
          <p:cNvSpPr>
            <a:spLocks noEditPoints="1"/>
          </p:cNvSpPr>
          <p:nvPr/>
        </p:nvSpPr>
        <p:spPr bwMode="auto">
          <a:xfrm>
            <a:off x="5823726" y="2361339"/>
            <a:ext cx="329540" cy="290808"/>
          </a:xfrm>
          <a:custGeom>
            <a:avLst/>
            <a:gdLst>
              <a:gd name="T0" fmla="*/ 209 w 221"/>
              <a:gd name="T1" fmla="*/ 95 h 195"/>
              <a:gd name="T2" fmla="*/ 209 w 221"/>
              <a:gd name="T3" fmla="*/ 82 h 195"/>
              <a:gd name="T4" fmla="*/ 221 w 221"/>
              <a:gd name="T5" fmla="*/ 82 h 195"/>
              <a:gd name="T6" fmla="*/ 221 w 221"/>
              <a:gd name="T7" fmla="*/ 74 h 195"/>
              <a:gd name="T8" fmla="*/ 110 w 221"/>
              <a:gd name="T9" fmla="*/ 0 h 195"/>
              <a:gd name="T10" fmla="*/ 0 w 221"/>
              <a:gd name="T11" fmla="*/ 74 h 195"/>
              <a:gd name="T12" fmla="*/ 0 w 221"/>
              <a:gd name="T13" fmla="*/ 82 h 195"/>
              <a:gd name="T14" fmla="*/ 10 w 221"/>
              <a:gd name="T15" fmla="*/ 82 h 195"/>
              <a:gd name="T16" fmla="*/ 10 w 221"/>
              <a:gd name="T17" fmla="*/ 95 h 195"/>
              <a:gd name="T18" fmla="*/ 23 w 221"/>
              <a:gd name="T19" fmla="*/ 95 h 195"/>
              <a:gd name="T20" fmla="*/ 23 w 221"/>
              <a:gd name="T21" fmla="*/ 166 h 195"/>
              <a:gd name="T22" fmla="*/ 10 w 221"/>
              <a:gd name="T23" fmla="*/ 166 h 195"/>
              <a:gd name="T24" fmla="*/ 10 w 221"/>
              <a:gd name="T25" fmla="*/ 179 h 195"/>
              <a:gd name="T26" fmla="*/ 0 w 221"/>
              <a:gd name="T27" fmla="*/ 179 h 195"/>
              <a:gd name="T28" fmla="*/ 0 w 221"/>
              <a:gd name="T29" fmla="*/ 195 h 195"/>
              <a:gd name="T30" fmla="*/ 221 w 221"/>
              <a:gd name="T31" fmla="*/ 195 h 195"/>
              <a:gd name="T32" fmla="*/ 221 w 221"/>
              <a:gd name="T33" fmla="*/ 179 h 195"/>
              <a:gd name="T34" fmla="*/ 209 w 221"/>
              <a:gd name="T35" fmla="*/ 179 h 195"/>
              <a:gd name="T36" fmla="*/ 209 w 221"/>
              <a:gd name="T37" fmla="*/ 166 h 195"/>
              <a:gd name="T38" fmla="*/ 197 w 221"/>
              <a:gd name="T39" fmla="*/ 166 h 195"/>
              <a:gd name="T40" fmla="*/ 197 w 221"/>
              <a:gd name="T41" fmla="*/ 95 h 195"/>
              <a:gd name="T42" fmla="*/ 209 w 221"/>
              <a:gd name="T43" fmla="*/ 95 h 195"/>
              <a:gd name="T44" fmla="*/ 73 w 221"/>
              <a:gd name="T45" fmla="*/ 166 h 195"/>
              <a:gd name="T46" fmla="*/ 49 w 221"/>
              <a:gd name="T47" fmla="*/ 166 h 195"/>
              <a:gd name="T48" fmla="*/ 49 w 221"/>
              <a:gd name="T49" fmla="*/ 95 h 195"/>
              <a:gd name="T50" fmla="*/ 73 w 221"/>
              <a:gd name="T51" fmla="*/ 95 h 195"/>
              <a:gd name="T52" fmla="*/ 73 w 221"/>
              <a:gd name="T53" fmla="*/ 166 h 195"/>
              <a:gd name="T54" fmla="*/ 122 w 221"/>
              <a:gd name="T55" fmla="*/ 166 h 195"/>
              <a:gd name="T56" fmla="*/ 99 w 221"/>
              <a:gd name="T57" fmla="*/ 166 h 195"/>
              <a:gd name="T58" fmla="*/ 99 w 221"/>
              <a:gd name="T59" fmla="*/ 95 h 195"/>
              <a:gd name="T60" fmla="*/ 122 w 221"/>
              <a:gd name="T61" fmla="*/ 95 h 195"/>
              <a:gd name="T62" fmla="*/ 122 w 221"/>
              <a:gd name="T63" fmla="*/ 166 h 195"/>
              <a:gd name="T64" fmla="*/ 171 w 221"/>
              <a:gd name="T65" fmla="*/ 166 h 195"/>
              <a:gd name="T66" fmla="*/ 148 w 221"/>
              <a:gd name="T67" fmla="*/ 166 h 195"/>
              <a:gd name="T68" fmla="*/ 148 w 221"/>
              <a:gd name="T69" fmla="*/ 95 h 195"/>
              <a:gd name="T70" fmla="*/ 171 w 221"/>
              <a:gd name="T71" fmla="*/ 95 h 195"/>
              <a:gd name="T72" fmla="*/ 171 w 221"/>
              <a:gd name="T73" fmla="*/ 166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21" h="195">
                <a:moveTo>
                  <a:pt x="209" y="95"/>
                </a:moveTo>
                <a:lnTo>
                  <a:pt x="209" y="82"/>
                </a:lnTo>
                <a:lnTo>
                  <a:pt x="221" y="82"/>
                </a:lnTo>
                <a:lnTo>
                  <a:pt x="221" y="74"/>
                </a:lnTo>
                <a:lnTo>
                  <a:pt x="110" y="0"/>
                </a:lnTo>
                <a:lnTo>
                  <a:pt x="0" y="74"/>
                </a:lnTo>
                <a:lnTo>
                  <a:pt x="0" y="82"/>
                </a:lnTo>
                <a:lnTo>
                  <a:pt x="10" y="82"/>
                </a:lnTo>
                <a:lnTo>
                  <a:pt x="10" y="95"/>
                </a:lnTo>
                <a:lnTo>
                  <a:pt x="23" y="95"/>
                </a:lnTo>
                <a:lnTo>
                  <a:pt x="23" y="166"/>
                </a:lnTo>
                <a:lnTo>
                  <a:pt x="10" y="166"/>
                </a:lnTo>
                <a:lnTo>
                  <a:pt x="10" y="179"/>
                </a:lnTo>
                <a:lnTo>
                  <a:pt x="0" y="179"/>
                </a:lnTo>
                <a:lnTo>
                  <a:pt x="0" y="195"/>
                </a:lnTo>
                <a:lnTo>
                  <a:pt x="221" y="195"/>
                </a:lnTo>
                <a:lnTo>
                  <a:pt x="221" y="179"/>
                </a:lnTo>
                <a:lnTo>
                  <a:pt x="209" y="179"/>
                </a:lnTo>
                <a:lnTo>
                  <a:pt x="209" y="166"/>
                </a:lnTo>
                <a:lnTo>
                  <a:pt x="197" y="166"/>
                </a:lnTo>
                <a:lnTo>
                  <a:pt x="197" y="95"/>
                </a:lnTo>
                <a:lnTo>
                  <a:pt x="209" y="95"/>
                </a:lnTo>
                <a:close/>
                <a:moveTo>
                  <a:pt x="73" y="166"/>
                </a:moveTo>
                <a:lnTo>
                  <a:pt x="49" y="166"/>
                </a:lnTo>
                <a:lnTo>
                  <a:pt x="49" y="95"/>
                </a:lnTo>
                <a:lnTo>
                  <a:pt x="73" y="95"/>
                </a:lnTo>
                <a:lnTo>
                  <a:pt x="73" y="166"/>
                </a:lnTo>
                <a:close/>
                <a:moveTo>
                  <a:pt x="122" y="166"/>
                </a:moveTo>
                <a:lnTo>
                  <a:pt x="99" y="166"/>
                </a:lnTo>
                <a:lnTo>
                  <a:pt x="99" y="95"/>
                </a:lnTo>
                <a:lnTo>
                  <a:pt x="122" y="95"/>
                </a:lnTo>
                <a:lnTo>
                  <a:pt x="122" y="166"/>
                </a:lnTo>
                <a:close/>
                <a:moveTo>
                  <a:pt x="171" y="166"/>
                </a:moveTo>
                <a:lnTo>
                  <a:pt x="148" y="166"/>
                </a:lnTo>
                <a:lnTo>
                  <a:pt x="148" y="95"/>
                </a:lnTo>
                <a:lnTo>
                  <a:pt x="171" y="95"/>
                </a:lnTo>
                <a:lnTo>
                  <a:pt x="171" y="16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1" name="Freeform 149"/>
          <p:cNvSpPr/>
          <p:nvPr/>
        </p:nvSpPr>
        <p:spPr bwMode="auto">
          <a:xfrm>
            <a:off x="5320673" y="3484386"/>
            <a:ext cx="307172" cy="301247"/>
          </a:xfrm>
          <a:custGeom>
            <a:avLst/>
            <a:gdLst>
              <a:gd name="T0" fmla="*/ 133 w 142"/>
              <a:gd name="T1" fmla="*/ 95 h 139"/>
              <a:gd name="T2" fmla="*/ 106 w 142"/>
              <a:gd name="T3" fmla="*/ 89 h 139"/>
              <a:gd name="T4" fmla="*/ 83 w 142"/>
              <a:gd name="T5" fmla="*/ 67 h 139"/>
              <a:gd name="T6" fmla="*/ 111 w 142"/>
              <a:gd name="T7" fmla="*/ 39 h 139"/>
              <a:gd name="T8" fmla="*/ 119 w 142"/>
              <a:gd name="T9" fmla="*/ 38 h 139"/>
              <a:gd name="T10" fmla="*/ 133 w 142"/>
              <a:gd name="T11" fmla="*/ 16 h 139"/>
              <a:gd name="T12" fmla="*/ 125 w 142"/>
              <a:gd name="T13" fmla="*/ 9 h 139"/>
              <a:gd name="T14" fmla="*/ 104 w 142"/>
              <a:gd name="T15" fmla="*/ 23 h 139"/>
              <a:gd name="T16" fmla="*/ 103 w 142"/>
              <a:gd name="T17" fmla="*/ 30 h 139"/>
              <a:gd name="T18" fmla="*/ 75 w 142"/>
              <a:gd name="T19" fmla="*/ 58 h 139"/>
              <a:gd name="T20" fmla="*/ 51 w 142"/>
              <a:gd name="T21" fmla="*/ 34 h 139"/>
              <a:gd name="T22" fmla="*/ 45 w 142"/>
              <a:gd name="T23" fmla="*/ 7 h 139"/>
              <a:gd name="T24" fmla="*/ 29 w 142"/>
              <a:gd name="T25" fmla="*/ 0 h 139"/>
              <a:gd name="T26" fmla="*/ 39 w 142"/>
              <a:gd name="T27" fmla="*/ 10 h 139"/>
              <a:gd name="T28" fmla="*/ 35 w 142"/>
              <a:gd name="T29" fmla="*/ 27 h 139"/>
              <a:gd name="T30" fmla="*/ 18 w 142"/>
              <a:gd name="T31" fmla="*/ 32 h 139"/>
              <a:gd name="T32" fmla="*/ 3 w 142"/>
              <a:gd name="T33" fmla="*/ 17 h 139"/>
              <a:gd name="T34" fmla="*/ 9 w 142"/>
              <a:gd name="T35" fmla="*/ 43 h 139"/>
              <a:gd name="T36" fmla="*/ 37 w 142"/>
              <a:gd name="T37" fmla="*/ 48 h 139"/>
              <a:gd name="T38" fmla="*/ 58 w 142"/>
              <a:gd name="T39" fmla="*/ 70 h 139"/>
              <a:gd name="T40" fmla="*/ 12 w 142"/>
              <a:gd name="T41" fmla="*/ 115 h 139"/>
              <a:gd name="T42" fmla="*/ 12 w 142"/>
              <a:gd name="T43" fmla="*/ 129 h 139"/>
              <a:gd name="T44" fmla="*/ 13 w 142"/>
              <a:gd name="T45" fmla="*/ 130 h 139"/>
              <a:gd name="T46" fmla="*/ 26 w 142"/>
              <a:gd name="T47" fmla="*/ 130 h 139"/>
              <a:gd name="T48" fmla="*/ 72 w 142"/>
              <a:gd name="T49" fmla="*/ 84 h 139"/>
              <a:gd name="T50" fmla="*/ 92 w 142"/>
              <a:gd name="T51" fmla="*/ 103 h 139"/>
              <a:gd name="T52" fmla="*/ 97 w 142"/>
              <a:gd name="T53" fmla="*/ 131 h 139"/>
              <a:gd name="T54" fmla="*/ 119 w 142"/>
              <a:gd name="T55" fmla="*/ 138 h 139"/>
              <a:gd name="T56" fmla="*/ 105 w 142"/>
              <a:gd name="T57" fmla="*/ 124 h 139"/>
              <a:gd name="T58" fmla="*/ 109 w 142"/>
              <a:gd name="T59" fmla="*/ 110 h 139"/>
              <a:gd name="T60" fmla="*/ 123 w 142"/>
              <a:gd name="T61" fmla="*/ 106 h 139"/>
              <a:gd name="T62" fmla="*/ 139 w 142"/>
              <a:gd name="T63" fmla="*/ 122 h 139"/>
              <a:gd name="T64" fmla="*/ 133 w 142"/>
              <a:gd name="T65" fmla="*/ 95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2" h="139">
                <a:moveTo>
                  <a:pt x="133" y="95"/>
                </a:moveTo>
                <a:cubicBezTo>
                  <a:pt x="126" y="87"/>
                  <a:pt x="115" y="86"/>
                  <a:pt x="106" y="89"/>
                </a:cubicBezTo>
                <a:cubicBezTo>
                  <a:pt x="83" y="67"/>
                  <a:pt x="83" y="67"/>
                  <a:pt x="83" y="67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33" y="16"/>
                  <a:pt x="133" y="16"/>
                  <a:pt x="133" y="16"/>
                </a:cubicBezTo>
                <a:cubicBezTo>
                  <a:pt x="125" y="9"/>
                  <a:pt x="125" y="9"/>
                  <a:pt x="125" y="9"/>
                </a:cubicBezTo>
                <a:cubicBezTo>
                  <a:pt x="104" y="23"/>
                  <a:pt x="104" y="23"/>
                  <a:pt x="104" y="23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75" y="58"/>
                  <a:pt x="75" y="58"/>
                  <a:pt x="75" y="58"/>
                </a:cubicBezTo>
                <a:cubicBezTo>
                  <a:pt x="51" y="34"/>
                  <a:pt x="51" y="34"/>
                  <a:pt x="51" y="34"/>
                </a:cubicBezTo>
                <a:cubicBezTo>
                  <a:pt x="54" y="25"/>
                  <a:pt x="52" y="14"/>
                  <a:pt x="45" y="7"/>
                </a:cubicBezTo>
                <a:cubicBezTo>
                  <a:pt x="41" y="2"/>
                  <a:pt x="35" y="0"/>
                  <a:pt x="29" y="0"/>
                </a:cubicBezTo>
                <a:cubicBezTo>
                  <a:pt x="39" y="10"/>
                  <a:pt x="39" y="10"/>
                  <a:pt x="39" y="10"/>
                </a:cubicBezTo>
                <a:cubicBezTo>
                  <a:pt x="35" y="27"/>
                  <a:pt x="35" y="27"/>
                  <a:pt x="35" y="27"/>
                </a:cubicBezTo>
                <a:cubicBezTo>
                  <a:pt x="18" y="32"/>
                  <a:pt x="18" y="32"/>
                  <a:pt x="18" y="32"/>
                </a:cubicBezTo>
                <a:cubicBezTo>
                  <a:pt x="3" y="17"/>
                  <a:pt x="3" y="17"/>
                  <a:pt x="3" y="17"/>
                </a:cubicBezTo>
                <a:cubicBezTo>
                  <a:pt x="0" y="26"/>
                  <a:pt x="3" y="36"/>
                  <a:pt x="9" y="43"/>
                </a:cubicBezTo>
                <a:cubicBezTo>
                  <a:pt x="17" y="50"/>
                  <a:pt x="28" y="52"/>
                  <a:pt x="37" y="48"/>
                </a:cubicBezTo>
                <a:cubicBezTo>
                  <a:pt x="58" y="70"/>
                  <a:pt x="58" y="70"/>
                  <a:pt x="58" y="70"/>
                </a:cubicBezTo>
                <a:cubicBezTo>
                  <a:pt x="12" y="115"/>
                  <a:pt x="12" y="115"/>
                  <a:pt x="12" y="115"/>
                </a:cubicBezTo>
                <a:cubicBezTo>
                  <a:pt x="9" y="119"/>
                  <a:pt x="9" y="125"/>
                  <a:pt x="12" y="129"/>
                </a:cubicBezTo>
                <a:cubicBezTo>
                  <a:pt x="13" y="130"/>
                  <a:pt x="13" y="130"/>
                  <a:pt x="13" y="130"/>
                </a:cubicBezTo>
                <a:cubicBezTo>
                  <a:pt x="17" y="133"/>
                  <a:pt x="23" y="133"/>
                  <a:pt x="26" y="130"/>
                </a:cubicBezTo>
                <a:cubicBezTo>
                  <a:pt x="72" y="84"/>
                  <a:pt x="72" y="84"/>
                  <a:pt x="72" y="84"/>
                </a:cubicBezTo>
                <a:cubicBezTo>
                  <a:pt x="92" y="103"/>
                  <a:pt x="92" y="103"/>
                  <a:pt x="92" y="103"/>
                </a:cubicBezTo>
                <a:cubicBezTo>
                  <a:pt x="88" y="112"/>
                  <a:pt x="90" y="123"/>
                  <a:pt x="97" y="131"/>
                </a:cubicBezTo>
                <a:cubicBezTo>
                  <a:pt x="103" y="136"/>
                  <a:pt x="111" y="139"/>
                  <a:pt x="119" y="138"/>
                </a:cubicBezTo>
                <a:cubicBezTo>
                  <a:pt x="105" y="124"/>
                  <a:pt x="105" y="124"/>
                  <a:pt x="105" y="124"/>
                </a:cubicBezTo>
                <a:cubicBezTo>
                  <a:pt x="109" y="110"/>
                  <a:pt x="109" y="110"/>
                  <a:pt x="109" y="110"/>
                </a:cubicBezTo>
                <a:cubicBezTo>
                  <a:pt x="123" y="106"/>
                  <a:pt x="123" y="106"/>
                  <a:pt x="123" y="106"/>
                </a:cubicBezTo>
                <a:cubicBezTo>
                  <a:pt x="139" y="122"/>
                  <a:pt x="139" y="122"/>
                  <a:pt x="139" y="122"/>
                </a:cubicBezTo>
                <a:cubicBezTo>
                  <a:pt x="142" y="113"/>
                  <a:pt x="140" y="102"/>
                  <a:pt x="133" y="9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84" name="Freeform 142"/>
          <p:cNvSpPr/>
          <p:nvPr/>
        </p:nvSpPr>
        <p:spPr bwMode="auto">
          <a:xfrm>
            <a:off x="6517155" y="3531122"/>
            <a:ext cx="292261" cy="238612"/>
          </a:xfrm>
          <a:custGeom>
            <a:avLst/>
            <a:gdLst>
              <a:gd name="T0" fmla="*/ 135 w 135"/>
              <a:gd name="T1" fmla="*/ 49 h 110"/>
              <a:gd name="T2" fmla="*/ 68 w 135"/>
              <a:gd name="T3" fmla="*/ 0 h 110"/>
              <a:gd name="T4" fmla="*/ 0 w 135"/>
              <a:gd name="T5" fmla="*/ 49 h 110"/>
              <a:gd name="T6" fmla="*/ 68 w 135"/>
              <a:gd name="T7" fmla="*/ 99 h 110"/>
              <a:gd name="T8" fmla="*/ 93 w 135"/>
              <a:gd name="T9" fmla="*/ 96 h 110"/>
              <a:gd name="T10" fmla="*/ 121 w 135"/>
              <a:gd name="T11" fmla="*/ 110 h 110"/>
              <a:gd name="T12" fmla="*/ 113 w 135"/>
              <a:gd name="T13" fmla="*/ 86 h 110"/>
              <a:gd name="T14" fmla="*/ 135 w 135"/>
              <a:gd name="T15" fmla="*/ 49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5" h="110">
                <a:moveTo>
                  <a:pt x="135" y="49"/>
                </a:moveTo>
                <a:cubicBezTo>
                  <a:pt x="135" y="22"/>
                  <a:pt x="105" y="0"/>
                  <a:pt x="68" y="0"/>
                </a:cubicBezTo>
                <a:cubicBezTo>
                  <a:pt x="30" y="0"/>
                  <a:pt x="0" y="22"/>
                  <a:pt x="0" y="49"/>
                </a:cubicBezTo>
                <a:cubicBezTo>
                  <a:pt x="0" y="77"/>
                  <a:pt x="30" y="99"/>
                  <a:pt x="68" y="99"/>
                </a:cubicBezTo>
                <a:cubicBezTo>
                  <a:pt x="76" y="99"/>
                  <a:pt x="85" y="98"/>
                  <a:pt x="93" y="96"/>
                </a:cubicBezTo>
                <a:cubicBezTo>
                  <a:pt x="95" y="95"/>
                  <a:pt x="121" y="110"/>
                  <a:pt x="121" y="110"/>
                </a:cubicBezTo>
                <a:cubicBezTo>
                  <a:pt x="113" y="86"/>
                  <a:pt x="113" y="86"/>
                  <a:pt x="113" y="86"/>
                </a:cubicBezTo>
                <a:cubicBezTo>
                  <a:pt x="126" y="77"/>
                  <a:pt x="135" y="64"/>
                  <a:pt x="135" y="4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7136373" y="4614126"/>
            <a:ext cx="311646" cy="193872"/>
            <a:chOff x="8292784" y="1202455"/>
            <a:chExt cx="311687" cy="193872"/>
          </a:xfrm>
          <a:solidFill>
            <a:schemeClr val="accent3"/>
          </a:solidFill>
        </p:grpSpPr>
        <p:sp>
          <p:nvSpPr>
            <p:cNvPr id="90" name="Freeform 151"/>
            <p:cNvSpPr/>
            <p:nvPr/>
          </p:nvSpPr>
          <p:spPr bwMode="auto">
            <a:xfrm>
              <a:off x="8297258" y="1202455"/>
              <a:ext cx="299756" cy="123780"/>
            </a:xfrm>
            <a:custGeom>
              <a:avLst/>
              <a:gdLst>
                <a:gd name="T0" fmla="*/ 135 w 139"/>
                <a:gd name="T1" fmla="*/ 0 h 57"/>
                <a:gd name="T2" fmla="*/ 4 w 139"/>
                <a:gd name="T3" fmla="*/ 0 h 57"/>
                <a:gd name="T4" fmla="*/ 0 w 139"/>
                <a:gd name="T5" fmla="*/ 1 h 57"/>
                <a:gd name="T6" fmla="*/ 65 w 139"/>
                <a:gd name="T7" fmla="*/ 55 h 57"/>
                <a:gd name="T8" fmla="*/ 74 w 139"/>
                <a:gd name="T9" fmla="*/ 55 h 57"/>
                <a:gd name="T10" fmla="*/ 139 w 139"/>
                <a:gd name="T11" fmla="*/ 1 h 57"/>
                <a:gd name="T12" fmla="*/ 135 w 139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57">
                  <a:moveTo>
                    <a:pt x="13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65" y="55"/>
                    <a:pt x="65" y="55"/>
                    <a:pt x="65" y="55"/>
                  </a:cubicBezTo>
                  <a:cubicBezTo>
                    <a:pt x="68" y="57"/>
                    <a:pt x="72" y="57"/>
                    <a:pt x="74" y="55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8" y="0"/>
                    <a:pt x="137" y="0"/>
                    <a:pt x="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3" name="Freeform 152"/>
            <p:cNvSpPr>
              <a:spLocks noEditPoints="1"/>
            </p:cNvSpPr>
            <p:nvPr/>
          </p:nvSpPr>
          <p:spPr bwMode="auto">
            <a:xfrm>
              <a:off x="8292784" y="1221842"/>
              <a:ext cx="311687" cy="174485"/>
            </a:xfrm>
            <a:custGeom>
              <a:avLst/>
              <a:gdLst>
                <a:gd name="T0" fmla="*/ 77 w 144"/>
                <a:gd name="T1" fmla="*/ 55 h 81"/>
                <a:gd name="T2" fmla="*/ 67 w 144"/>
                <a:gd name="T3" fmla="*/ 55 h 81"/>
                <a:gd name="T4" fmla="*/ 0 w 144"/>
                <a:gd name="T5" fmla="*/ 0 h 81"/>
                <a:gd name="T6" fmla="*/ 0 w 144"/>
                <a:gd name="T7" fmla="*/ 74 h 81"/>
                <a:gd name="T8" fmla="*/ 6 w 144"/>
                <a:gd name="T9" fmla="*/ 81 h 81"/>
                <a:gd name="T10" fmla="*/ 137 w 144"/>
                <a:gd name="T11" fmla="*/ 81 h 81"/>
                <a:gd name="T12" fmla="*/ 144 w 144"/>
                <a:gd name="T13" fmla="*/ 74 h 81"/>
                <a:gd name="T14" fmla="*/ 144 w 144"/>
                <a:gd name="T15" fmla="*/ 0 h 81"/>
                <a:gd name="T16" fmla="*/ 77 w 144"/>
                <a:gd name="T17" fmla="*/ 55 h 81"/>
                <a:gd name="T18" fmla="*/ 41 w 144"/>
                <a:gd name="T19" fmla="*/ 45 h 81"/>
                <a:gd name="T20" fmla="*/ 10 w 144"/>
                <a:gd name="T21" fmla="*/ 75 h 81"/>
                <a:gd name="T22" fmla="*/ 8 w 144"/>
                <a:gd name="T23" fmla="*/ 76 h 81"/>
                <a:gd name="T24" fmla="*/ 6 w 144"/>
                <a:gd name="T25" fmla="*/ 75 h 81"/>
                <a:gd name="T26" fmla="*/ 6 w 144"/>
                <a:gd name="T27" fmla="*/ 71 h 81"/>
                <a:gd name="T28" fmla="*/ 37 w 144"/>
                <a:gd name="T29" fmla="*/ 41 h 81"/>
                <a:gd name="T30" fmla="*/ 41 w 144"/>
                <a:gd name="T31" fmla="*/ 41 h 81"/>
                <a:gd name="T32" fmla="*/ 41 w 144"/>
                <a:gd name="T33" fmla="*/ 45 h 81"/>
                <a:gd name="T34" fmla="*/ 138 w 144"/>
                <a:gd name="T35" fmla="*/ 75 h 81"/>
                <a:gd name="T36" fmla="*/ 136 w 144"/>
                <a:gd name="T37" fmla="*/ 76 h 81"/>
                <a:gd name="T38" fmla="*/ 134 w 144"/>
                <a:gd name="T39" fmla="*/ 75 h 81"/>
                <a:gd name="T40" fmla="*/ 102 w 144"/>
                <a:gd name="T41" fmla="*/ 45 h 81"/>
                <a:gd name="T42" fmla="*/ 102 w 144"/>
                <a:gd name="T43" fmla="*/ 41 h 81"/>
                <a:gd name="T44" fmla="*/ 106 w 144"/>
                <a:gd name="T45" fmla="*/ 41 h 81"/>
                <a:gd name="T46" fmla="*/ 138 w 144"/>
                <a:gd name="T47" fmla="*/ 71 h 81"/>
                <a:gd name="T48" fmla="*/ 138 w 144"/>
                <a:gd name="T49" fmla="*/ 7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4" h="81">
                  <a:moveTo>
                    <a:pt x="77" y="55"/>
                  </a:moveTo>
                  <a:cubicBezTo>
                    <a:pt x="74" y="57"/>
                    <a:pt x="69" y="57"/>
                    <a:pt x="67" y="5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8"/>
                    <a:pt x="3" y="81"/>
                    <a:pt x="6" y="81"/>
                  </a:cubicBezTo>
                  <a:cubicBezTo>
                    <a:pt x="137" y="81"/>
                    <a:pt x="137" y="81"/>
                    <a:pt x="137" y="81"/>
                  </a:cubicBezTo>
                  <a:cubicBezTo>
                    <a:pt x="141" y="81"/>
                    <a:pt x="144" y="78"/>
                    <a:pt x="144" y="74"/>
                  </a:cubicBezTo>
                  <a:cubicBezTo>
                    <a:pt x="144" y="0"/>
                    <a:pt x="144" y="0"/>
                    <a:pt x="144" y="0"/>
                  </a:cubicBezTo>
                  <a:lnTo>
                    <a:pt x="77" y="55"/>
                  </a:lnTo>
                  <a:close/>
                  <a:moveTo>
                    <a:pt x="41" y="45"/>
                  </a:moveTo>
                  <a:cubicBezTo>
                    <a:pt x="10" y="75"/>
                    <a:pt x="10" y="75"/>
                    <a:pt x="10" y="75"/>
                  </a:cubicBezTo>
                  <a:cubicBezTo>
                    <a:pt x="9" y="75"/>
                    <a:pt x="8" y="76"/>
                    <a:pt x="8" y="76"/>
                  </a:cubicBezTo>
                  <a:cubicBezTo>
                    <a:pt x="7" y="76"/>
                    <a:pt x="6" y="75"/>
                    <a:pt x="6" y="75"/>
                  </a:cubicBezTo>
                  <a:cubicBezTo>
                    <a:pt x="5" y="74"/>
                    <a:pt x="5" y="72"/>
                    <a:pt x="6" y="71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40" y="40"/>
                    <a:pt x="41" y="41"/>
                  </a:cubicBezTo>
                  <a:cubicBezTo>
                    <a:pt x="42" y="42"/>
                    <a:pt x="42" y="44"/>
                    <a:pt x="41" y="45"/>
                  </a:cubicBezTo>
                  <a:close/>
                  <a:moveTo>
                    <a:pt x="138" y="75"/>
                  </a:moveTo>
                  <a:cubicBezTo>
                    <a:pt x="137" y="75"/>
                    <a:pt x="136" y="76"/>
                    <a:pt x="136" y="76"/>
                  </a:cubicBezTo>
                  <a:cubicBezTo>
                    <a:pt x="135" y="76"/>
                    <a:pt x="134" y="75"/>
                    <a:pt x="134" y="7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01" y="44"/>
                    <a:pt x="101" y="42"/>
                    <a:pt x="102" y="41"/>
                  </a:cubicBezTo>
                  <a:cubicBezTo>
                    <a:pt x="103" y="40"/>
                    <a:pt x="105" y="40"/>
                    <a:pt x="106" y="41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9" y="72"/>
                    <a:pt x="139" y="74"/>
                    <a:pt x="138" y="7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5916489" y="4560642"/>
            <a:ext cx="307174" cy="307212"/>
            <a:chOff x="11121822" y="1145785"/>
            <a:chExt cx="307214" cy="307212"/>
          </a:xfrm>
          <a:solidFill>
            <a:schemeClr val="accent2"/>
          </a:solidFill>
        </p:grpSpPr>
        <p:sp>
          <p:nvSpPr>
            <p:cNvPr id="97" name="Freeform 140"/>
            <p:cNvSpPr>
              <a:spLocks noEditPoints="1"/>
            </p:cNvSpPr>
            <p:nvPr/>
          </p:nvSpPr>
          <p:spPr bwMode="auto">
            <a:xfrm>
              <a:off x="11121822" y="1211403"/>
              <a:ext cx="241594" cy="241594"/>
            </a:xfrm>
            <a:custGeom>
              <a:avLst/>
              <a:gdLst>
                <a:gd name="T0" fmla="*/ 103 w 112"/>
                <a:gd name="T1" fmla="*/ 47 h 112"/>
                <a:gd name="T2" fmla="*/ 106 w 112"/>
                <a:gd name="T3" fmla="*/ 36 h 112"/>
                <a:gd name="T4" fmla="*/ 102 w 112"/>
                <a:gd name="T5" fmla="*/ 22 h 112"/>
                <a:gd name="T6" fmla="*/ 92 w 112"/>
                <a:gd name="T7" fmla="*/ 25 h 112"/>
                <a:gd name="T8" fmla="*/ 90 w 112"/>
                <a:gd name="T9" fmla="*/ 14 h 112"/>
                <a:gd name="T10" fmla="*/ 79 w 112"/>
                <a:gd name="T11" fmla="*/ 4 h 112"/>
                <a:gd name="T12" fmla="*/ 71 w 112"/>
                <a:gd name="T13" fmla="*/ 11 h 112"/>
                <a:gd name="T14" fmla="*/ 64 w 112"/>
                <a:gd name="T15" fmla="*/ 3 h 112"/>
                <a:gd name="T16" fmla="*/ 50 w 112"/>
                <a:gd name="T17" fmla="*/ 0 h 112"/>
                <a:gd name="T18" fmla="*/ 47 w 112"/>
                <a:gd name="T19" fmla="*/ 10 h 112"/>
                <a:gd name="T20" fmla="*/ 37 w 112"/>
                <a:gd name="T21" fmla="*/ 6 h 112"/>
                <a:gd name="T22" fmla="*/ 23 w 112"/>
                <a:gd name="T23" fmla="*/ 11 h 112"/>
                <a:gd name="T24" fmla="*/ 25 w 112"/>
                <a:gd name="T25" fmla="*/ 20 h 112"/>
                <a:gd name="T26" fmla="*/ 14 w 112"/>
                <a:gd name="T27" fmla="*/ 22 h 112"/>
                <a:gd name="T28" fmla="*/ 5 w 112"/>
                <a:gd name="T29" fmla="*/ 33 h 112"/>
                <a:gd name="T30" fmla="*/ 12 w 112"/>
                <a:gd name="T31" fmla="*/ 41 h 112"/>
                <a:gd name="T32" fmla="*/ 3 w 112"/>
                <a:gd name="T33" fmla="*/ 48 h 112"/>
                <a:gd name="T34" fmla="*/ 0 w 112"/>
                <a:gd name="T35" fmla="*/ 62 h 112"/>
                <a:gd name="T36" fmla="*/ 10 w 112"/>
                <a:gd name="T37" fmla="*/ 65 h 112"/>
                <a:gd name="T38" fmla="*/ 6 w 112"/>
                <a:gd name="T39" fmla="*/ 75 h 112"/>
                <a:gd name="T40" fmla="*/ 11 w 112"/>
                <a:gd name="T41" fmla="*/ 89 h 112"/>
                <a:gd name="T42" fmla="*/ 21 w 112"/>
                <a:gd name="T43" fmla="*/ 87 h 112"/>
                <a:gd name="T44" fmla="*/ 23 w 112"/>
                <a:gd name="T45" fmla="*/ 98 h 112"/>
                <a:gd name="T46" fmla="*/ 34 w 112"/>
                <a:gd name="T47" fmla="*/ 108 h 112"/>
                <a:gd name="T48" fmla="*/ 41 w 112"/>
                <a:gd name="T49" fmla="*/ 101 h 112"/>
                <a:gd name="T50" fmla="*/ 48 w 112"/>
                <a:gd name="T51" fmla="*/ 109 h 112"/>
                <a:gd name="T52" fmla="*/ 63 w 112"/>
                <a:gd name="T53" fmla="*/ 112 h 112"/>
                <a:gd name="T54" fmla="*/ 66 w 112"/>
                <a:gd name="T55" fmla="*/ 102 h 112"/>
                <a:gd name="T56" fmla="*/ 76 w 112"/>
                <a:gd name="T57" fmla="*/ 106 h 112"/>
                <a:gd name="T58" fmla="*/ 90 w 112"/>
                <a:gd name="T59" fmla="*/ 101 h 112"/>
                <a:gd name="T60" fmla="*/ 88 w 112"/>
                <a:gd name="T61" fmla="*/ 91 h 112"/>
                <a:gd name="T62" fmla="*/ 98 w 112"/>
                <a:gd name="T63" fmla="*/ 89 h 112"/>
                <a:gd name="T64" fmla="*/ 108 w 112"/>
                <a:gd name="T65" fmla="*/ 78 h 112"/>
                <a:gd name="T66" fmla="*/ 101 w 112"/>
                <a:gd name="T67" fmla="*/ 71 h 112"/>
                <a:gd name="T68" fmla="*/ 110 w 112"/>
                <a:gd name="T69" fmla="*/ 64 h 112"/>
                <a:gd name="T70" fmla="*/ 112 w 112"/>
                <a:gd name="T71" fmla="*/ 49 h 112"/>
                <a:gd name="T72" fmla="*/ 56 w 112"/>
                <a:gd name="T73" fmla="*/ 86 h 112"/>
                <a:gd name="T74" fmla="*/ 56 w 112"/>
                <a:gd name="T75" fmla="*/ 26 h 112"/>
                <a:gd name="T76" fmla="*/ 56 w 112"/>
                <a:gd name="T77" fmla="*/ 8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2" h="112">
                  <a:moveTo>
                    <a:pt x="110" y="47"/>
                  </a:moveTo>
                  <a:cubicBezTo>
                    <a:pt x="103" y="47"/>
                    <a:pt x="103" y="47"/>
                    <a:pt x="103" y="47"/>
                  </a:cubicBezTo>
                  <a:cubicBezTo>
                    <a:pt x="102" y="44"/>
                    <a:pt x="101" y="42"/>
                    <a:pt x="101" y="39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8" y="35"/>
                    <a:pt x="108" y="34"/>
                    <a:pt x="107" y="3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1"/>
                    <a:pt x="99" y="20"/>
                    <a:pt x="98" y="21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0" y="23"/>
                    <a:pt x="88" y="21"/>
                    <a:pt x="87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2"/>
                    <a:pt x="90" y="11"/>
                    <a:pt x="89" y="10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7" y="3"/>
                    <a:pt x="76" y="4"/>
                    <a:pt x="75" y="5"/>
                  </a:cubicBezTo>
                  <a:cubicBezTo>
                    <a:pt x="71" y="11"/>
                    <a:pt x="71" y="11"/>
                    <a:pt x="71" y="11"/>
                  </a:cubicBezTo>
                  <a:cubicBezTo>
                    <a:pt x="69" y="10"/>
                    <a:pt x="67" y="10"/>
                    <a:pt x="64" y="9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1"/>
                    <a:pt x="63" y="0"/>
                    <a:pt x="61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48" y="0"/>
                    <a:pt x="47" y="1"/>
                    <a:pt x="47" y="3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5" y="10"/>
                    <a:pt x="42" y="11"/>
                    <a:pt x="40" y="12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4"/>
                    <a:pt x="34" y="4"/>
                    <a:pt x="33" y="5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1" y="11"/>
                    <a:pt x="21" y="13"/>
                    <a:pt x="22" y="14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3" y="22"/>
                    <a:pt x="22" y="24"/>
                    <a:pt x="20" y="26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2"/>
                    <a:pt x="11" y="22"/>
                    <a:pt x="10" y="2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4" y="35"/>
                    <a:pt x="4" y="36"/>
                    <a:pt x="6" y="37"/>
                  </a:cubicBezTo>
                  <a:cubicBezTo>
                    <a:pt x="12" y="41"/>
                    <a:pt x="12" y="41"/>
                    <a:pt x="12" y="41"/>
                  </a:cubicBezTo>
                  <a:cubicBezTo>
                    <a:pt x="11" y="43"/>
                    <a:pt x="10" y="45"/>
                    <a:pt x="10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2" y="48"/>
                    <a:pt x="0" y="49"/>
                    <a:pt x="0" y="51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4"/>
                    <a:pt x="2" y="65"/>
                    <a:pt x="3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8"/>
                    <a:pt x="11" y="70"/>
                    <a:pt x="12" y="72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6"/>
                    <a:pt x="5" y="78"/>
                    <a:pt x="5" y="79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12" y="91"/>
                    <a:pt x="14" y="91"/>
                    <a:pt x="15" y="90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3" y="89"/>
                    <a:pt x="24" y="91"/>
                    <a:pt x="26" y="92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2" y="99"/>
                    <a:pt x="23" y="101"/>
                    <a:pt x="24" y="102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5" y="108"/>
                    <a:pt x="37" y="108"/>
                    <a:pt x="38" y="106"/>
                  </a:cubicBezTo>
                  <a:cubicBezTo>
                    <a:pt x="41" y="101"/>
                    <a:pt x="41" y="101"/>
                    <a:pt x="41" y="101"/>
                  </a:cubicBezTo>
                  <a:cubicBezTo>
                    <a:pt x="44" y="101"/>
                    <a:pt x="46" y="102"/>
                    <a:pt x="48" y="102"/>
                  </a:cubicBezTo>
                  <a:cubicBezTo>
                    <a:pt x="48" y="109"/>
                    <a:pt x="48" y="109"/>
                    <a:pt x="48" y="109"/>
                  </a:cubicBezTo>
                  <a:cubicBezTo>
                    <a:pt x="48" y="111"/>
                    <a:pt x="50" y="112"/>
                    <a:pt x="51" y="112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4" y="112"/>
                    <a:pt x="66" y="111"/>
                    <a:pt x="66" y="109"/>
                  </a:cubicBezTo>
                  <a:cubicBezTo>
                    <a:pt x="66" y="102"/>
                    <a:pt x="66" y="102"/>
                    <a:pt x="66" y="102"/>
                  </a:cubicBezTo>
                  <a:cubicBezTo>
                    <a:pt x="68" y="102"/>
                    <a:pt x="70" y="101"/>
                    <a:pt x="73" y="100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7" y="107"/>
                    <a:pt x="79" y="108"/>
                    <a:pt x="80" y="107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1" y="100"/>
                    <a:pt x="92" y="99"/>
                    <a:pt x="91" y="97"/>
                  </a:cubicBezTo>
                  <a:cubicBezTo>
                    <a:pt x="88" y="91"/>
                    <a:pt x="88" y="91"/>
                    <a:pt x="88" y="91"/>
                  </a:cubicBezTo>
                  <a:cubicBezTo>
                    <a:pt x="89" y="90"/>
                    <a:pt x="91" y="88"/>
                    <a:pt x="93" y="86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100" y="90"/>
                    <a:pt x="102" y="90"/>
                    <a:pt x="102" y="8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9" y="77"/>
                    <a:pt x="108" y="75"/>
                    <a:pt x="107" y="74"/>
                  </a:cubicBezTo>
                  <a:cubicBezTo>
                    <a:pt x="101" y="71"/>
                    <a:pt x="101" y="71"/>
                    <a:pt x="101" y="71"/>
                  </a:cubicBezTo>
                  <a:cubicBezTo>
                    <a:pt x="102" y="69"/>
                    <a:pt x="102" y="66"/>
                    <a:pt x="103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11" y="64"/>
                    <a:pt x="112" y="63"/>
                    <a:pt x="112" y="61"/>
                  </a:cubicBezTo>
                  <a:cubicBezTo>
                    <a:pt x="112" y="49"/>
                    <a:pt x="112" y="49"/>
                    <a:pt x="112" y="49"/>
                  </a:cubicBezTo>
                  <a:cubicBezTo>
                    <a:pt x="112" y="48"/>
                    <a:pt x="111" y="47"/>
                    <a:pt x="110" y="47"/>
                  </a:cubicBezTo>
                  <a:close/>
                  <a:moveTo>
                    <a:pt x="56" y="86"/>
                  </a:moveTo>
                  <a:cubicBezTo>
                    <a:pt x="40" y="86"/>
                    <a:pt x="26" y="72"/>
                    <a:pt x="26" y="56"/>
                  </a:cubicBezTo>
                  <a:cubicBezTo>
                    <a:pt x="26" y="39"/>
                    <a:pt x="40" y="26"/>
                    <a:pt x="56" y="26"/>
                  </a:cubicBezTo>
                  <a:cubicBezTo>
                    <a:pt x="73" y="26"/>
                    <a:pt x="86" y="39"/>
                    <a:pt x="86" y="56"/>
                  </a:cubicBezTo>
                  <a:cubicBezTo>
                    <a:pt x="86" y="72"/>
                    <a:pt x="73" y="86"/>
                    <a:pt x="56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8" name="Freeform 141"/>
            <p:cNvSpPr>
              <a:spLocks noEditPoints="1"/>
            </p:cNvSpPr>
            <p:nvPr/>
          </p:nvSpPr>
          <p:spPr bwMode="auto">
            <a:xfrm>
              <a:off x="11317186" y="1145785"/>
              <a:ext cx="111850" cy="113341"/>
            </a:xfrm>
            <a:custGeom>
              <a:avLst/>
              <a:gdLst>
                <a:gd name="T0" fmla="*/ 48 w 52"/>
                <a:gd name="T1" fmla="*/ 23 h 52"/>
                <a:gd name="T2" fmla="*/ 50 w 52"/>
                <a:gd name="T3" fmla="*/ 17 h 52"/>
                <a:gd name="T4" fmla="*/ 48 w 52"/>
                <a:gd name="T5" fmla="*/ 11 h 52"/>
                <a:gd name="T6" fmla="*/ 44 w 52"/>
                <a:gd name="T7" fmla="*/ 12 h 52"/>
                <a:gd name="T8" fmla="*/ 42 w 52"/>
                <a:gd name="T9" fmla="*/ 6 h 52"/>
                <a:gd name="T10" fmla="*/ 38 w 52"/>
                <a:gd name="T11" fmla="*/ 2 h 52"/>
                <a:gd name="T12" fmla="*/ 34 w 52"/>
                <a:gd name="T13" fmla="*/ 5 h 52"/>
                <a:gd name="T14" fmla="*/ 30 w 52"/>
                <a:gd name="T15" fmla="*/ 1 h 52"/>
                <a:gd name="T16" fmla="*/ 24 w 52"/>
                <a:gd name="T17" fmla="*/ 0 h 52"/>
                <a:gd name="T18" fmla="*/ 23 w 52"/>
                <a:gd name="T19" fmla="*/ 4 h 52"/>
                <a:gd name="T20" fmla="*/ 17 w 52"/>
                <a:gd name="T21" fmla="*/ 2 h 52"/>
                <a:gd name="T22" fmla="*/ 11 w 52"/>
                <a:gd name="T23" fmla="*/ 4 h 52"/>
                <a:gd name="T24" fmla="*/ 12 w 52"/>
                <a:gd name="T25" fmla="*/ 8 h 52"/>
                <a:gd name="T26" fmla="*/ 6 w 52"/>
                <a:gd name="T27" fmla="*/ 10 h 52"/>
                <a:gd name="T28" fmla="*/ 2 w 52"/>
                <a:gd name="T29" fmla="*/ 14 h 52"/>
                <a:gd name="T30" fmla="*/ 6 w 52"/>
                <a:gd name="T31" fmla="*/ 18 h 52"/>
                <a:gd name="T32" fmla="*/ 1 w 52"/>
                <a:gd name="T33" fmla="*/ 22 h 52"/>
                <a:gd name="T34" fmla="*/ 0 w 52"/>
                <a:gd name="T35" fmla="*/ 28 h 52"/>
                <a:gd name="T36" fmla="*/ 4 w 52"/>
                <a:gd name="T37" fmla="*/ 29 h 52"/>
                <a:gd name="T38" fmla="*/ 2 w 52"/>
                <a:gd name="T39" fmla="*/ 35 h 52"/>
                <a:gd name="T40" fmla="*/ 4 w 52"/>
                <a:gd name="T41" fmla="*/ 41 h 52"/>
                <a:gd name="T42" fmla="*/ 9 w 52"/>
                <a:gd name="T43" fmla="*/ 40 h 52"/>
                <a:gd name="T44" fmla="*/ 10 w 52"/>
                <a:gd name="T45" fmla="*/ 46 h 52"/>
                <a:gd name="T46" fmla="*/ 15 w 52"/>
                <a:gd name="T47" fmla="*/ 50 h 52"/>
                <a:gd name="T48" fmla="*/ 18 w 52"/>
                <a:gd name="T49" fmla="*/ 47 h 52"/>
                <a:gd name="T50" fmla="*/ 22 w 52"/>
                <a:gd name="T51" fmla="*/ 51 h 52"/>
                <a:gd name="T52" fmla="*/ 28 w 52"/>
                <a:gd name="T53" fmla="*/ 52 h 52"/>
                <a:gd name="T54" fmla="*/ 29 w 52"/>
                <a:gd name="T55" fmla="*/ 48 h 52"/>
                <a:gd name="T56" fmla="*/ 35 w 52"/>
                <a:gd name="T57" fmla="*/ 50 h 52"/>
                <a:gd name="T58" fmla="*/ 41 w 52"/>
                <a:gd name="T59" fmla="*/ 48 h 52"/>
                <a:gd name="T60" fmla="*/ 40 w 52"/>
                <a:gd name="T61" fmla="*/ 43 h 52"/>
                <a:gd name="T62" fmla="*/ 46 w 52"/>
                <a:gd name="T63" fmla="*/ 42 h 52"/>
                <a:gd name="T64" fmla="*/ 50 w 52"/>
                <a:gd name="T65" fmla="*/ 37 h 52"/>
                <a:gd name="T66" fmla="*/ 47 w 52"/>
                <a:gd name="T67" fmla="*/ 34 h 52"/>
                <a:gd name="T68" fmla="*/ 51 w 52"/>
                <a:gd name="T69" fmla="*/ 30 h 52"/>
                <a:gd name="T70" fmla="*/ 52 w 52"/>
                <a:gd name="T71" fmla="*/ 24 h 52"/>
                <a:gd name="T72" fmla="*/ 26 w 52"/>
                <a:gd name="T73" fmla="*/ 40 h 52"/>
                <a:gd name="T74" fmla="*/ 26 w 52"/>
                <a:gd name="T75" fmla="*/ 12 h 52"/>
                <a:gd name="T76" fmla="*/ 26 w 52"/>
                <a:gd name="T77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2" h="52">
                  <a:moveTo>
                    <a:pt x="51" y="23"/>
                  </a:moveTo>
                  <a:cubicBezTo>
                    <a:pt x="48" y="23"/>
                    <a:pt x="48" y="23"/>
                    <a:pt x="48" y="23"/>
                  </a:cubicBezTo>
                  <a:cubicBezTo>
                    <a:pt x="48" y="21"/>
                    <a:pt x="48" y="20"/>
                    <a:pt x="47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0" y="16"/>
                    <a:pt x="51" y="16"/>
                    <a:pt x="50" y="15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0"/>
                    <a:pt x="47" y="10"/>
                    <a:pt x="46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3" y="11"/>
                    <a:pt x="42" y="10"/>
                    <a:pt x="40" y="9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5"/>
                    <a:pt x="42" y="4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7" y="2"/>
                    <a:pt x="36" y="2"/>
                    <a:pt x="36" y="3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3" y="5"/>
                    <a:pt x="32" y="4"/>
                    <a:pt x="30" y="4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0" y="0"/>
                    <a:pt x="29" y="0"/>
                    <a:pt x="29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3" y="0"/>
                    <a:pt x="23" y="1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1" y="4"/>
                    <a:pt x="20" y="5"/>
                    <a:pt x="19" y="5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6" y="1"/>
                    <a:pt x="15" y="2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5"/>
                    <a:pt x="11" y="6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9"/>
                    <a:pt x="10" y="10"/>
                    <a:pt x="9" y="12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5" y="10"/>
                    <a:pt x="5" y="1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6"/>
                    <a:pt x="3" y="16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9"/>
                    <a:pt x="5" y="21"/>
                    <a:pt x="4" y="22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0" y="22"/>
                    <a:pt x="0" y="23"/>
                    <a:pt x="0" y="23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9"/>
                    <a:pt x="0" y="29"/>
                    <a:pt x="1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1"/>
                    <a:pt x="5" y="32"/>
                    <a:pt x="5" y="34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6"/>
                    <a:pt x="2" y="36"/>
                    <a:pt x="2" y="37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5" y="41"/>
                    <a:pt x="5" y="42"/>
                    <a:pt x="6" y="41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0" y="41"/>
                    <a:pt x="11" y="42"/>
                    <a:pt x="12" y="43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6"/>
                    <a:pt x="10" y="47"/>
                    <a:pt x="11" y="47"/>
                  </a:cubicBezTo>
                  <a:cubicBezTo>
                    <a:pt x="15" y="50"/>
                    <a:pt x="15" y="50"/>
                    <a:pt x="15" y="50"/>
                  </a:cubicBezTo>
                  <a:cubicBezTo>
                    <a:pt x="15" y="50"/>
                    <a:pt x="16" y="50"/>
                    <a:pt x="16" y="4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9" y="47"/>
                    <a:pt x="21" y="48"/>
                    <a:pt x="22" y="48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2" y="52"/>
                    <a:pt x="23" y="52"/>
                    <a:pt x="24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9" y="52"/>
                    <a:pt x="29" y="52"/>
                    <a:pt x="29" y="51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1" y="48"/>
                    <a:pt x="32" y="47"/>
                    <a:pt x="34" y="47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6" y="50"/>
                    <a:pt x="36" y="50"/>
                    <a:pt x="37" y="50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2" y="47"/>
                    <a:pt x="42" y="47"/>
                    <a:pt x="41" y="46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2"/>
                    <a:pt x="42" y="41"/>
                    <a:pt x="43" y="40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47" y="42"/>
                    <a:pt x="47" y="42"/>
                    <a:pt x="48" y="41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6"/>
                    <a:pt x="50" y="36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3"/>
                    <a:pt x="48" y="31"/>
                    <a:pt x="48" y="30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2" y="30"/>
                    <a:pt x="52" y="29"/>
                    <a:pt x="52" y="29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3"/>
                    <a:pt x="52" y="23"/>
                    <a:pt x="51" y="23"/>
                  </a:cubicBezTo>
                  <a:close/>
                  <a:moveTo>
                    <a:pt x="26" y="40"/>
                  </a:moveTo>
                  <a:cubicBezTo>
                    <a:pt x="18" y="40"/>
                    <a:pt x="12" y="34"/>
                    <a:pt x="12" y="26"/>
                  </a:cubicBezTo>
                  <a:cubicBezTo>
                    <a:pt x="12" y="18"/>
                    <a:pt x="18" y="12"/>
                    <a:pt x="26" y="12"/>
                  </a:cubicBezTo>
                  <a:cubicBezTo>
                    <a:pt x="34" y="12"/>
                    <a:pt x="40" y="18"/>
                    <a:pt x="40" y="26"/>
                  </a:cubicBezTo>
                  <a:cubicBezTo>
                    <a:pt x="40" y="34"/>
                    <a:pt x="34" y="40"/>
                    <a:pt x="2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4704095" y="4548712"/>
            <a:ext cx="402605" cy="331075"/>
            <a:chOff x="5108575" y="3992563"/>
            <a:chExt cx="428625" cy="352426"/>
          </a:xfrm>
          <a:solidFill>
            <a:schemeClr val="accent1"/>
          </a:solidFill>
        </p:grpSpPr>
        <p:sp>
          <p:nvSpPr>
            <p:cNvPr id="100" name="Freeform 223"/>
            <p:cNvSpPr/>
            <p:nvPr/>
          </p:nvSpPr>
          <p:spPr bwMode="auto">
            <a:xfrm>
              <a:off x="5108575" y="3998913"/>
              <a:ext cx="201613" cy="106363"/>
            </a:xfrm>
            <a:custGeom>
              <a:avLst/>
              <a:gdLst>
                <a:gd name="T0" fmla="*/ 127 w 127"/>
                <a:gd name="T1" fmla="*/ 30 h 67"/>
                <a:gd name="T2" fmla="*/ 93 w 127"/>
                <a:gd name="T3" fmla="*/ 0 h 67"/>
                <a:gd name="T4" fmla="*/ 0 w 127"/>
                <a:gd name="T5" fmla="*/ 36 h 67"/>
                <a:gd name="T6" fmla="*/ 35 w 127"/>
                <a:gd name="T7" fmla="*/ 67 h 67"/>
                <a:gd name="T8" fmla="*/ 127 w 127"/>
                <a:gd name="T9" fmla="*/ 3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67">
                  <a:moveTo>
                    <a:pt x="127" y="30"/>
                  </a:moveTo>
                  <a:lnTo>
                    <a:pt x="93" y="0"/>
                  </a:lnTo>
                  <a:lnTo>
                    <a:pt x="0" y="36"/>
                  </a:lnTo>
                  <a:lnTo>
                    <a:pt x="35" y="67"/>
                  </a:lnTo>
                  <a:lnTo>
                    <a:pt x="127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1" name="Freeform 224"/>
            <p:cNvSpPr/>
            <p:nvPr/>
          </p:nvSpPr>
          <p:spPr bwMode="auto">
            <a:xfrm>
              <a:off x="5324475" y="4168776"/>
              <a:ext cx="147638" cy="176213"/>
            </a:xfrm>
            <a:custGeom>
              <a:avLst/>
              <a:gdLst>
                <a:gd name="T0" fmla="*/ 0 w 93"/>
                <a:gd name="T1" fmla="*/ 0 h 111"/>
                <a:gd name="T2" fmla="*/ 0 w 93"/>
                <a:gd name="T3" fmla="*/ 111 h 111"/>
                <a:gd name="T4" fmla="*/ 93 w 93"/>
                <a:gd name="T5" fmla="*/ 73 h 111"/>
                <a:gd name="T6" fmla="*/ 93 w 93"/>
                <a:gd name="T7" fmla="*/ 15 h 111"/>
                <a:gd name="T8" fmla="*/ 41 w 93"/>
                <a:gd name="T9" fmla="*/ 37 h 111"/>
                <a:gd name="T10" fmla="*/ 0 w 93"/>
                <a:gd name="T11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111">
                  <a:moveTo>
                    <a:pt x="0" y="0"/>
                  </a:moveTo>
                  <a:lnTo>
                    <a:pt x="0" y="111"/>
                  </a:lnTo>
                  <a:lnTo>
                    <a:pt x="93" y="73"/>
                  </a:lnTo>
                  <a:lnTo>
                    <a:pt x="93" y="15"/>
                  </a:lnTo>
                  <a:lnTo>
                    <a:pt x="41" y="3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2" name="Freeform 225"/>
            <p:cNvSpPr/>
            <p:nvPr/>
          </p:nvSpPr>
          <p:spPr bwMode="auto">
            <a:xfrm>
              <a:off x="5334000" y="4110038"/>
              <a:ext cx="203200" cy="104775"/>
            </a:xfrm>
            <a:custGeom>
              <a:avLst/>
              <a:gdLst>
                <a:gd name="T0" fmla="*/ 0 w 128"/>
                <a:gd name="T1" fmla="*/ 36 h 66"/>
                <a:gd name="T2" fmla="*/ 36 w 128"/>
                <a:gd name="T3" fmla="*/ 66 h 66"/>
                <a:gd name="T4" fmla="*/ 128 w 128"/>
                <a:gd name="T5" fmla="*/ 29 h 66"/>
                <a:gd name="T6" fmla="*/ 93 w 128"/>
                <a:gd name="T7" fmla="*/ 0 h 66"/>
                <a:gd name="T8" fmla="*/ 0 w 128"/>
                <a:gd name="T9" fmla="*/ 3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6">
                  <a:moveTo>
                    <a:pt x="0" y="36"/>
                  </a:moveTo>
                  <a:lnTo>
                    <a:pt x="36" y="66"/>
                  </a:lnTo>
                  <a:lnTo>
                    <a:pt x="128" y="29"/>
                  </a:lnTo>
                  <a:lnTo>
                    <a:pt x="93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3" name="Freeform 226"/>
            <p:cNvSpPr/>
            <p:nvPr/>
          </p:nvSpPr>
          <p:spPr bwMode="auto">
            <a:xfrm>
              <a:off x="5319713" y="3992563"/>
              <a:ext cx="203200" cy="109538"/>
            </a:xfrm>
            <a:custGeom>
              <a:avLst/>
              <a:gdLst>
                <a:gd name="T0" fmla="*/ 128 w 128"/>
                <a:gd name="T1" fmla="*/ 36 h 69"/>
                <a:gd name="T2" fmla="*/ 35 w 128"/>
                <a:gd name="T3" fmla="*/ 0 h 69"/>
                <a:gd name="T4" fmla="*/ 0 w 128"/>
                <a:gd name="T5" fmla="*/ 32 h 69"/>
                <a:gd name="T6" fmla="*/ 93 w 128"/>
                <a:gd name="T7" fmla="*/ 69 h 69"/>
                <a:gd name="T8" fmla="*/ 128 w 128"/>
                <a:gd name="T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69">
                  <a:moveTo>
                    <a:pt x="128" y="36"/>
                  </a:moveTo>
                  <a:lnTo>
                    <a:pt x="35" y="0"/>
                  </a:lnTo>
                  <a:lnTo>
                    <a:pt x="0" y="32"/>
                  </a:lnTo>
                  <a:lnTo>
                    <a:pt x="93" y="69"/>
                  </a:lnTo>
                  <a:lnTo>
                    <a:pt x="12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4" name="Freeform 227"/>
            <p:cNvSpPr/>
            <p:nvPr/>
          </p:nvSpPr>
          <p:spPr bwMode="auto">
            <a:xfrm>
              <a:off x="5165725" y="4181476"/>
              <a:ext cx="147638" cy="163513"/>
            </a:xfrm>
            <a:custGeom>
              <a:avLst/>
              <a:gdLst>
                <a:gd name="T0" fmla="*/ 0 w 93"/>
                <a:gd name="T1" fmla="*/ 11 h 103"/>
                <a:gd name="T2" fmla="*/ 0 w 93"/>
                <a:gd name="T3" fmla="*/ 65 h 103"/>
                <a:gd name="T4" fmla="*/ 93 w 93"/>
                <a:gd name="T5" fmla="*/ 103 h 103"/>
                <a:gd name="T6" fmla="*/ 93 w 93"/>
                <a:gd name="T7" fmla="*/ 0 h 103"/>
                <a:gd name="T8" fmla="*/ 57 w 93"/>
                <a:gd name="T9" fmla="*/ 34 h 103"/>
                <a:gd name="T10" fmla="*/ 0 w 93"/>
                <a:gd name="T11" fmla="*/ 11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103">
                  <a:moveTo>
                    <a:pt x="0" y="11"/>
                  </a:moveTo>
                  <a:lnTo>
                    <a:pt x="0" y="65"/>
                  </a:lnTo>
                  <a:lnTo>
                    <a:pt x="93" y="103"/>
                  </a:lnTo>
                  <a:lnTo>
                    <a:pt x="93" y="0"/>
                  </a:lnTo>
                  <a:lnTo>
                    <a:pt x="57" y="34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5" name="Freeform 228"/>
            <p:cNvSpPr/>
            <p:nvPr/>
          </p:nvSpPr>
          <p:spPr bwMode="auto">
            <a:xfrm>
              <a:off x="5108575" y="4114801"/>
              <a:ext cx="200025" cy="109538"/>
            </a:xfrm>
            <a:custGeom>
              <a:avLst/>
              <a:gdLst>
                <a:gd name="T0" fmla="*/ 126 w 126"/>
                <a:gd name="T1" fmla="*/ 36 h 69"/>
                <a:gd name="T2" fmla="*/ 33 w 126"/>
                <a:gd name="T3" fmla="*/ 0 h 69"/>
                <a:gd name="T4" fmla="*/ 0 w 126"/>
                <a:gd name="T5" fmla="*/ 31 h 69"/>
                <a:gd name="T6" fmla="*/ 91 w 126"/>
                <a:gd name="T7" fmla="*/ 69 h 69"/>
                <a:gd name="T8" fmla="*/ 126 w 126"/>
                <a:gd name="T9" fmla="*/ 3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69">
                  <a:moveTo>
                    <a:pt x="126" y="36"/>
                  </a:moveTo>
                  <a:lnTo>
                    <a:pt x="33" y="0"/>
                  </a:lnTo>
                  <a:lnTo>
                    <a:pt x="0" y="31"/>
                  </a:lnTo>
                  <a:lnTo>
                    <a:pt x="91" y="69"/>
                  </a:lnTo>
                  <a:lnTo>
                    <a:pt x="12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4" name="Text Box 3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Project Objectives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3" grpId="0" bldLvl="0" animBg="1"/>
      <p:bldP spid="24" grpId="0" bldLvl="0" animBg="1"/>
      <p:bldP spid="2" grpId="0" bldLvl="0" animBg="1"/>
      <p:bldP spid="3" grpId="0" bldLvl="0" animBg="1"/>
      <p:bldP spid="7" grpId="0" bldLvl="0" animBg="1"/>
      <p:bldP spid="8" grpId="0"/>
      <p:bldP spid="10" grpId="0"/>
      <p:bldP spid="12" grpId="0"/>
      <p:bldP spid="14" grpId="0" bldLvl="0" animBg="1"/>
      <p:bldP spid="15" grpId="0" bldLvl="0" animBg="1"/>
      <p:bldP spid="16" grpId="0" bldLvl="0" animBg="1"/>
      <p:bldP spid="17" grpId="0"/>
      <p:bldP spid="19" grpId="0"/>
      <p:bldP spid="21" grpId="0"/>
      <p:bldP spid="58" grpId="0" bldLvl="0" animBg="1"/>
      <p:bldP spid="59" grpId="0" bldLvl="0" animBg="1"/>
      <p:bldP spid="60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直接连接符 60"/>
          <p:cNvCxnSpPr/>
          <p:nvPr>
            <p:custDataLst>
              <p:tags r:id="rId1"/>
            </p:custDataLst>
          </p:nvPr>
        </p:nvCxnSpPr>
        <p:spPr>
          <a:xfrm>
            <a:off x="912700" y="3458635"/>
            <a:ext cx="10367802" cy="0"/>
          </a:xfrm>
          <a:prstGeom prst="line">
            <a:avLst/>
          </a:prstGeom>
          <a:ln w="6350">
            <a:solidFill>
              <a:schemeClr val="tx2"/>
            </a:solidFill>
            <a:prstDash val="dash"/>
            <a:headEnd type="diamon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>
            <p:custDataLst>
              <p:tags r:id="rId2"/>
            </p:custDataLst>
          </p:nvPr>
        </p:nvGrpSpPr>
        <p:grpSpPr>
          <a:xfrm>
            <a:off x="1296692" y="3284471"/>
            <a:ext cx="1288584" cy="371351"/>
            <a:chOff x="1656597" y="1995686"/>
            <a:chExt cx="966564" cy="278513"/>
          </a:xfrm>
          <a:solidFill>
            <a:schemeClr val="accent1"/>
          </a:solidFill>
        </p:grpSpPr>
        <p:grpSp>
          <p:nvGrpSpPr>
            <p:cNvPr id="63" name="组合 62"/>
            <p:cNvGrpSpPr/>
            <p:nvPr/>
          </p:nvGrpSpPr>
          <p:grpSpPr>
            <a:xfrm>
              <a:off x="1656597" y="1995686"/>
              <a:ext cx="966564" cy="261249"/>
              <a:chOff x="969377" y="2505729"/>
              <a:chExt cx="1021353" cy="276058"/>
            </a:xfrm>
            <a:grpFill/>
          </p:grpSpPr>
          <p:sp>
            <p:nvSpPr>
              <p:cNvPr id="65" name="矩形 64"/>
              <p:cNvSpPr/>
              <p:nvPr>
                <p:custDataLst>
                  <p:tags r:id="rId3"/>
                </p:custDataLst>
              </p:nvPr>
            </p:nvSpPr>
            <p:spPr>
              <a:xfrm>
                <a:off x="1162680" y="2505729"/>
                <a:ext cx="634748" cy="27605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66" name="等腰三角形 65"/>
              <p:cNvSpPr/>
              <p:nvPr>
                <p:custDataLst>
                  <p:tags r:id="rId4"/>
                </p:custDataLst>
              </p:nvPr>
            </p:nvSpPr>
            <p:spPr>
              <a:xfrm rot="16200000">
                <a:off x="955177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67" name="等腰三角形 66"/>
              <p:cNvSpPr/>
              <p:nvPr>
                <p:custDataLst>
                  <p:tags r:id="rId5"/>
                </p:custDataLst>
              </p:nvPr>
            </p:nvSpPr>
            <p:spPr>
              <a:xfrm rot="5400000" flipH="1">
                <a:off x="1799040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64" name="TextBox 63"/>
            <p:cNvSpPr txBox="1"/>
            <p:nvPr>
              <p:custDataLst>
                <p:tags r:id="rId6"/>
              </p:custDataLst>
            </p:nvPr>
          </p:nvSpPr>
          <p:spPr>
            <a:xfrm>
              <a:off x="1890351" y="1997974"/>
              <a:ext cx="483933" cy="2762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2025</a:t>
              </a:r>
              <a:endParaRPr lang="zh-CN" altLang="en-US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68" name="组合 67"/>
          <p:cNvGrpSpPr/>
          <p:nvPr>
            <p:custDataLst>
              <p:tags r:id="rId7"/>
            </p:custDataLst>
          </p:nvPr>
        </p:nvGrpSpPr>
        <p:grpSpPr>
          <a:xfrm>
            <a:off x="3302502" y="3284471"/>
            <a:ext cx="1288584" cy="371351"/>
            <a:chOff x="1656597" y="1995686"/>
            <a:chExt cx="966564" cy="278513"/>
          </a:xfrm>
          <a:solidFill>
            <a:schemeClr val="tx2"/>
          </a:solidFill>
        </p:grpSpPr>
        <p:grpSp>
          <p:nvGrpSpPr>
            <p:cNvPr id="69" name="组合 68"/>
            <p:cNvGrpSpPr/>
            <p:nvPr/>
          </p:nvGrpSpPr>
          <p:grpSpPr>
            <a:xfrm>
              <a:off x="1656597" y="1995686"/>
              <a:ext cx="966564" cy="261249"/>
              <a:chOff x="969377" y="2505729"/>
              <a:chExt cx="1021353" cy="276058"/>
            </a:xfrm>
            <a:grpFill/>
          </p:grpSpPr>
          <p:sp>
            <p:nvSpPr>
              <p:cNvPr id="71" name="矩形 70"/>
              <p:cNvSpPr/>
              <p:nvPr>
                <p:custDataLst>
                  <p:tags r:id="rId8"/>
                </p:custDataLst>
              </p:nvPr>
            </p:nvSpPr>
            <p:spPr>
              <a:xfrm>
                <a:off x="1162680" y="2505729"/>
                <a:ext cx="634748" cy="27605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2" name="等腰三角形 71"/>
              <p:cNvSpPr/>
              <p:nvPr>
                <p:custDataLst>
                  <p:tags r:id="rId9"/>
                </p:custDataLst>
              </p:nvPr>
            </p:nvSpPr>
            <p:spPr>
              <a:xfrm rot="16200000">
                <a:off x="955177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3" name="等腰三角形 72"/>
              <p:cNvSpPr/>
              <p:nvPr>
                <p:custDataLst>
                  <p:tags r:id="rId10"/>
                </p:custDataLst>
              </p:nvPr>
            </p:nvSpPr>
            <p:spPr>
              <a:xfrm rot="5400000" flipH="1">
                <a:off x="1799040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70" name="TextBox 69"/>
            <p:cNvSpPr txBox="1"/>
            <p:nvPr>
              <p:custDataLst>
                <p:tags r:id="rId11"/>
              </p:custDataLst>
            </p:nvPr>
          </p:nvSpPr>
          <p:spPr>
            <a:xfrm>
              <a:off x="1916000" y="1997974"/>
              <a:ext cx="483933" cy="2762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dirty="0">
                  <a:solidFill>
                    <a:schemeClr val="tx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2025</a:t>
              </a:r>
              <a:endParaRPr lang="en-US" altLang="zh-CN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74" name="组合 73"/>
          <p:cNvGrpSpPr/>
          <p:nvPr>
            <p:custDataLst>
              <p:tags r:id="rId12"/>
            </p:custDataLst>
          </p:nvPr>
        </p:nvGrpSpPr>
        <p:grpSpPr>
          <a:xfrm>
            <a:off x="5308311" y="3284471"/>
            <a:ext cx="1288584" cy="371351"/>
            <a:chOff x="1656597" y="1995686"/>
            <a:chExt cx="966564" cy="278513"/>
          </a:xfrm>
          <a:solidFill>
            <a:schemeClr val="accent2"/>
          </a:solidFill>
        </p:grpSpPr>
        <p:grpSp>
          <p:nvGrpSpPr>
            <p:cNvPr id="75" name="组合 74"/>
            <p:cNvGrpSpPr/>
            <p:nvPr/>
          </p:nvGrpSpPr>
          <p:grpSpPr>
            <a:xfrm>
              <a:off x="1656597" y="1995686"/>
              <a:ext cx="966564" cy="261249"/>
              <a:chOff x="969377" y="2505729"/>
              <a:chExt cx="1021353" cy="276058"/>
            </a:xfrm>
            <a:grpFill/>
          </p:grpSpPr>
          <p:sp>
            <p:nvSpPr>
              <p:cNvPr id="77" name="矩形 76"/>
              <p:cNvSpPr/>
              <p:nvPr>
                <p:custDataLst>
                  <p:tags r:id="rId13"/>
                </p:custDataLst>
              </p:nvPr>
            </p:nvSpPr>
            <p:spPr>
              <a:xfrm>
                <a:off x="1162680" y="2505729"/>
                <a:ext cx="634748" cy="27605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8" name="等腰三角形 77"/>
              <p:cNvSpPr/>
              <p:nvPr>
                <p:custDataLst>
                  <p:tags r:id="rId14"/>
                </p:custDataLst>
              </p:nvPr>
            </p:nvSpPr>
            <p:spPr>
              <a:xfrm rot="16200000">
                <a:off x="955177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等腰三角形 78"/>
              <p:cNvSpPr/>
              <p:nvPr>
                <p:custDataLst>
                  <p:tags r:id="rId15"/>
                </p:custDataLst>
              </p:nvPr>
            </p:nvSpPr>
            <p:spPr>
              <a:xfrm rot="5400000" flipH="1">
                <a:off x="1799040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76" name="TextBox 75"/>
            <p:cNvSpPr txBox="1"/>
            <p:nvPr>
              <p:custDataLst>
                <p:tags r:id="rId16"/>
              </p:custDataLst>
            </p:nvPr>
          </p:nvSpPr>
          <p:spPr>
            <a:xfrm>
              <a:off x="1869800" y="1997974"/>
              <a:ext cx="483933" cy="2762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2025</a:t>
              </a:r>
              <a:endParaRPr lang="zh-CN" altLang="en-US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0" name="组合 79"/>
          <p:cNvGrpSpPr/>
          <p:nvPr>
            <p:custDataLst>
              <p:tags r:id="rId17"/>
            </p:custDataLst>
          </p:nvPr>
        </p:nvGrpSpPr>
        <p:grpSpPr>
          <a:xfrm>
            <a:off x="7314121" y="3284471"/>
            <a:ext cx="1288584" cy="371351"/>
            <a:chOff x="1656597" y="1995686"/>
            <a:chExt cx="966564" cy="278513"/>
          </a:xfrm>
          <a:solidFill>
            <a:schemeClr val="accent3"/>
          </a:solidFill>
        </p:grpSpPr>
        <p:grpSp>
          <p:nvGrpSpPr>
            <p:cNvPr id="81" name="组合 80"/>
            <p:cNvGrpSpPr/>
            <p:nvPr/>
          </p:nvGrpSpPr>
          <p:grpSpPr>
            <a:xfrm>
              <a:off x="1656597" y="1995686"/>
              <a:ext cx="966564" cy="261249"/>
              <a:chOff x="969377" y="2505729"/>
              <a:chExt cx="1021353" cy="276058"/>
            </a:xfrm>
            <a:grpFill/>
          </p:grpSpPr>
          <p:sp>
            <p:nvSpPr>
              <p:cNvPr id="83" name="矩形 82"/>
              <p:cNvSpPr/>
              <p:nvPr>
                <p:custDataLst>
                  <p:tags r:id="rId18"/>
                </p:custDataLst>
              </p:nvPr>
            </p:nvSpPr>
            <p:spPr>
              <a:xfrm>
                <a:off x="1162680" y="2505729"/>
                <a:ext cx="634748" cy="27605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84" name="等腰三角形 83"/>
              <p:cNvSpPr/>
              <p:nvPr>
                <p:custDataLst>
                  <p:tags r:id="rId19"/>
                </p:custDataLst>
              </p:nvPr>
            </p:nvSpPr>
            <p:spPr>
              <a:xfrm rot="16200000">
                <a:off x="955177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85" name="等腰三角形 84"/>
              <p:cNvSpPr/>
              <p:nvPr>
                <p:custDataLst>
                  <p:tags r:id="rId20"/>
                </p:custDataLst>
              </p:nvPr>
            </p:nvSpPr>
            <p:spPr>
              <a:xfrm rot="5400000" flipH="1">
                <a:off x="1799040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2" name="TextBox 81"/>
            <p:cNvSpPr txBox="1"/>
            <p:nvPr>
              <p:custDataLst>
                <p:tags r:id="rId21"/>
              </p:custDataLst>
            </p:nvPr>
          </p:nvSpPr>
          <p:spPr>
            <a:xfrm>
              <a:off x="1893345" y="1997974"/>
              <a:ext cx="483933" cy="2762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2025</a:t>
              </a:r>
              <a:endParaRPr lang="zh-CN" altLang="en-US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6" name="组合 85"/>
          <p:cNvGrpSpPr/>
          <p:nvPr>
            <p:custDataLst>
              <p:tags r:id="rId22"/>
            </p:custDataLst>
          </p:nvPr>
        </p:nvGrpSpPr>
        <p:grpSpPr>
          <a:xfrm>
            <a:off x="9319930" y="3284471"/>
            <a:ext cx="1288584" cy="371351"/>
            <a:chOff x="1656597" y="1995686"/>
            <a:chExt cx="966564" cy="278513"/>
          </a:xfrm>
          <a:solidFill>
            <a:schemeClr val="accent4"/>
          </a:solidFill>
        </p:grpSpPr>
        <p:grpSp>
          <p:nvGrpSpPr>
            <p:cNvPr id="87" name="组合 86"/>
            <p:cNvGrpSpPr/>
            <p:nvPr/>
          </p:nvGrpSpPr>
          <p:grpSpPr>
            <a:xfrm>
              <a:off x="1656597" y="1995686"/>
              <a:ext cx="966564" cy="261249"/>
              <a:chOff x="969377" y="2505729"/>
              <a:chExt cx="1021353" cy="276058"/>
            </a:xfrm>
            <a:grpFill/>
          </p:grpSpPr>
          <p:sp>
            <p:nvSpPr>
              <p:cNvPr id="89" name="矩形 88"/>
              <p:cNvSpPr/>
              <p:nvPr>
                <p:custDataLst>
                  <p:tags r:id="rId23"/>
                </p:custDataLst>
              </p:nvPr>
            </p:nvSpPr>
            <p:spPr>
              <a:xfrm>
                <a:off x="1162680" y="2505729"/>
                <a:ext cx="634748" cy="276058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等腰三角形 89"/>
              <p:cNvSpPr/>
              <p:nvPr>
                <p:custDataLst>
                  <p:tags r:id="rId24"/>
                </p:custDataLst>
              </p:nvPr>
            </p:nvSpPr>
            <p:spPr>
              <a:xfrm rot="16200000">
                <a:off x="955177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1" name="等腰三角形 90"/>
              <p:cNvSpPr/>
              <p:nvPr>
                <p:custDataLst>
                  <p:tags r:id="rId25"/>
                </p:custDataLst>
              </p:nvPr>
            </p:nvSpPr>
            <p:spPr>
              <a:xfrm rot="5400000" flipH="1">
                <a:off x="1799040" y="2555013"/>
                <a:ext cx="205889" cy="17749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8" name="TextBox 87"/>
            <p:cNvSpPr txBox="1"/>
            <p:nvPr>
              <p:custDataLst>
                <p:tags r:id="rId26"/>
              </p:custDataLst>
            </p:nvPr>
          </p:nvSpPr>
          <p:spPr>
            <a:xfrm>
              <a:off x="1895145" y="1997974"/>
              <a:ext cx="483933" cy="2762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dirty="0">
                  <a:solidFill>
                    <a:schemeClr val="tx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2025</a:t>
              </a:r>
              <a:endParaRPr lang="en-US" altLang="zh-CN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92" name="组合 91"/>
          <p:cNvGrpSpPr/>
          <p:nvPr>
            <p:custDataLst>
              <p:tags r:id="rId27"/>
            </p:custDataLst>
          </p:nvPr>
        </p:nvGrpSpPr>
        <p:grpSpPr>
          <a:xfrm>
            <a:off x="1296694" y="1408908"/>
            <a:ext cx="1326783" cy="1815897"/>
            <a:chOff x="1146848" y="1210045"/>
            <a:chExt cx="995217" cy="1361923"/>
          </a:xfrm>
        </p:grpSpPr>
        <p:cxnSp>
          <p:nvCxnSpPr>
            <p:cNvPr id="93" name="直接连接符 92"/>
            <p:cNvCxnSpPr/>
            <p:nvPr>
              <p:custDataLst>
                <p:tags r:id="rId28"/>
              </p:custDataLst>
            </p:nvPr>
          </p:nvCxnSpPr>
          <p:spPr>
            <a:xfrm flipV="1">
              <a:off x="1644457" y="2221220"/>
              <a:ext cx="0" cy="350748"/>
            </a:xfrm>
            <a:prstGeom prst="line">
              <a:avLst/>
            </a:prstGeom>
            <a:ln w="6350">
              <a:solidFill>
                <a:schemeClr val="tx2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椭圆 93"/>
            <p:cNvSpPr/>
            <p:nvPr>
              <p:custDataLst>
                <p:tags r:id="rId29"/>
              </p:custDataLst>
            </p:nvPr>
          </p:nvSpPr>
          <p:spPr>
            <a:xfrm>
              <a:off x="1146848" y="1210045"/>
              <a:ext cx="995217" cy="995217"/>
            </a:xfrm>
            <a:prstGeom prst="ellipse">
              <a:avLst/>
            </a:prstGeom>
            <a:blipFill>
              <a:blip r:embed="rId30"/>
              <a:stretch>
                <a:fillRect/>
              </a:stretch>
            </a:blipFill>
            <a:ln w="635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95" name="组合 94"/>
          <p:cNvGrpSpPr/>
          <p:nvPr>
            <p:custDataLst>
              <p:tags r:id="rId31"/>
            </p:custDataLst>
          </p:nvPr>
        </p:nvGrpSpPr>
        <p:grpSpPr>
          <a:xfrm>
            <a:off x="1050335" y="4088900"/>
            <a:ext cx="1710776" cy="1824203"/>
            <a:chOff x="786808" y="3219822"/>
            <a:chExt cx="1283249" cy="1368152"/>
          </a:xfrm>
        </p:grpSpPr>
        <p:sp>
          <p:nvSpPr>
            <p:cNvPr id="96" name="矩形 95"/>
            <p:cNvSpPr/>
            <p:nvPr>
              <p:custDataLst>
                <p:tags r:id="rId32"/>
              </p:custDataLst>
            </p:nvPr>
          </p:nvSpPr>
          <p:spPr>
            <a:xfrm>
              <a:off x="786808" y="3219822"/>
              <a:ext cx="1283249" cy="136815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97" name="矩形 1"/>
            <p:cNvSpPr>
              <a:spLocks noChangeArrowheads="1"/>
            </p:cNvSpPr>
            <p:nvPr>
              <p:custDataLst>
                <p:tags r:id="rId33"/>
              </p:custDataLst>
            </p:nvPr>
          </p:nvSpPr>
          <p:spPr bwMode="auto">
            <a:xfrm>
              <a:off x="885936" y="3298170"/>
              <a:ext cx="1085168" cy="899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indent="0" algn="ctr">
                <a:lnSpc>
                  <a:spcPct val="150000"/>
                </a:lnSpc>
                <a:buFont typeface="Wingdings" panose="05000000000000000000" pitchFamily="2" charset="2"/>
                <a:buNone/>
              </a:pPr>
              <a:r>
                <a:rPr lang="en-US" altLang="en-US" sz="1600" kern="0" dirty="0">
                  <a:solidFill>
                    <a:schemeClr val="bg1"/>
                  </a:solidFill>
                  <a:ea typeface="Calibri" panose="020F0502020204030204" charset="0"/>
                  <a:cs typeface="+mn-lt"/>
                  <a:sym typeface="思源黑体" panose="020B0400000000000000" pitchFamily="34" charset="-122"/>
                </a:rPr>
                <a:t>How many Movies vs TV Shows exist?</a:t>
              </a:r>
              <a:endParaRPr lang="en-US" altLang="en-US" sz="1600" kern="0" dirty="0">
                <a:solidFill>
                  <a:schemeClr val="bg1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98" name="组合 97"/>
          <p:cNvGrpSpPr/>
          <p:nvPr>
            <p:custDataLst>
              <p:tags r:id="rId34"/>
            </p:custDataLst>
          </p:nvPr>
        </p:nvGrpSpPr>
        <p:grpSpPr>
          <a:xfrm>
            <a:off x="3264304" y="1408908"/>
            <a:ext cx="1326783" cy="1815897"/>
            <a:chOff x="1146848" y="1210045"/>
            <a:chExt cx="995217" cy="1361923"/>
          </a:xfrm>
        </p:grpSpPr>
        <p:cxnSp>
          <p:nvCxnSpPr>
            <p:cNvPr id="99" name="直接连接符 98"/>
            <p:cNvCxnSpPr/>
            <p:nvPr>
              <p:custDataLst>
                <p:tags r:id="rId35"/>
              </p:custDataLst>
            </p:nvPr>
          </p:nvCxnSpPr>
          <p:spPr>
            <a:xfrm flipV="1">
              <a:off x="1644457" y="2221220"/>
              <a:ext cx="0" cy="350748"/>
            </a:xfrm>
            <a:prstGeom prst="line">
              <a:avLst/>
            </a:prstGeom>
            <a:ln w="6350">
              <a:solidFill>
                <a:schemeClr val="tx2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椭圆 99"/>
            <p:cNvSpPr/>
            <p:nvPr>
              <p:custDataLst>
                <p:tags r:id="rId36"/>
              </p:custDataLst>
            </p:nvPr>
          </p:nvSpPr>
          <p:spPr>
            <a:xfrm>
              <a:off x="1146848" y="1210045"/>
              <a:ext cx="995217" cy="995217"/>
            </a:xfrm>
            <a:prstGeom prst="ellipse">
              <a:avLst/>
            </a:prstGeom>
            <a:blipFill>
              <a:blip r:embed="rId37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08" tIns="60954" rIns="121908" bIns="60954"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01" name="组合 100"/>
          <p:cNvGrpSpPr/>
          <p:nvPr>
            <p:custDataLst>
              <p:tags r:id="rId38"/>
            </p:custDataLst>
          </p:nvPr>
        </p:nvGrpSpPr>
        <p:grpSpPr>
          <a:xfrm>
            <a:off x="2992599" y="4088900"/>
            <a:ext cx="1710776" cy="1824203"/>
            <a:chOff x="786808" y="3219822"/>
            <a:chExt cx="1283249" cy="1368152"/>
          </a:xfrm>
        </p:grpSpPr>
        <p:sp>
          <p:nvSpPr>
            <p:cNvPr id="102" name="矩形 101"/>
            <p:cNvSpPr/>
            <p:nvPr>
              <p:custDataLst>
                <p:tags r:id="rId39"/>
              </p:custDataLst>
            </p:nvPr>
          </p:nvSpPr>
          <p:spPr>
            <a:xfrm>
              <a:off x="786808" y="3219822"/>
              <a:ext cx="1283249" cy="136815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3" name="矩形 1"/>
            <p:cNvSpPr>
              <a:spLocks noChangeArrowheads="1"/>
            </p:cNvSpPr>
            <p:nvPr>
              <p:custDataLst>
                <p:tags r:id="rId40"/>
              </p:custDataLst>
            </p:nvPr>
          </p:nvSpPr>
          <p:spPr bwMode="auto">
            <a:xfrm>
              <a:off x="881594" y="3232681"/>
              <a:ext cx="1085039" cy="11939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noAutofit/>
            </a:bodyPr>
            <a:lstStyle/>
            <a:p>
              <a:pPr indent="0" algn="ctr">
                <a:lnSpc>
                  <a:spcPct val="150000"/>
                </a:lnSpc>
                <a:buFont typeface="Wingdings" panose="05000000000000000000" pitchFamily="2" charset="2"/>
                <a:buNone/>
              </a:pPr>
              <a:r>
                <a:rPr lang="en-US" altLang="en-US" sz="1600" kern="0" dirty="0">
                  <a:solidFill>
                    <a:schemeClr val="tx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What’s the most common rating?</a:t>
              </a:r>
              <a:endParaRPr lang="en-US" altLang="en-US" sz="1600" kern="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04" name="组合 103"/>
          <p:cNvGrpSpPr/>
          <p:nvPr>
            <p:custDataLst>
              <p:tags r:id="rId41"/>
            </p:custDataLst>
          </p:nvPr>
        </p:nvGrpSpPr>
        <p:grpSpPr>
          <a:xfrm>
            <a:off x="5312327" y="1408908"/>
            <a:ext cx="1326783" cy="1815897"/>
            <a:chOff x="1146848" y="1210045"/>
            <a:chExt cx="995217" cy="1361923"/>
          </a:xfrm>
        </p:grpSpPr>
        <p:cxnSp>
          <p:nvCxnSpPr>
            <p:cNvPr id="105" name="直接连接符 104"/>
            <p:cNvCxnSpPr/>
            <p:nvPr>
              <p:custDataLst>
                <p:tags r:id="rId42"/>
              </p:custDataLst>
            </p:nvPr>
          </p:nvCxnSpPr>
          <p:spPr>
            <a:xfrm flipV="1">
              <a:off x="1644457" y="2221220"/>
              <a:ext cx="0" cy="350748"/>
            </a:xfrm>
            <a:prstGeom prst="line">
              <a:avLst/>
            </a:prstGeom>
            <a:ln w="6350">
              <a:solidFill>
                <a:schemeClr val="tx2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椭圆 105"/>
            <p:cNvSpPr/>
            <p:nvPr>
              <p:custDataLst>
                <p:tags r:id="rId43"/>
              </p:custDataLst>
            </p:nvPr>
          </p:nvSpPr>
          <p:spPr>
            <a:xfrm>
              <a:off x="1146848" y="1210045"/>
              <a:ext cx="995217" cy="995217"/>
            </a:xfrm>
            <a:prstGeom prst="ellipse">
              <a:avLst/>
            </a:prstGeom>
            <a:blipFill dpi="0" rotWithShape="1">
              <a:blip r:embed="rId44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70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07" name="组合 106"/>
          <p:cNvGrpSpPr/>
          <p:nvPr>
            <p:custDataLst>
              <p:tags r:id="rId45"/>
            </p:custDataLst>
          </p:nvPr>
        </p:nvGrpSpPr>
        <p:grpSpPr>
          <a:xfrm>
            <a:off x="5040621" y="4088900"/>
            <a:ext cx="1710776" cy="1824203"/>
            <a:chOff x="786808" y="3219822"/>
            <a:chExt cx="1283249" cy="1368152"/>
          </a:xfrm>
        </p:grpSpPr>
        <p:sp>
          <p:nvSpPr>
            <p:cNvPr id="108" name="矩形 107"/>
            <p:cNvSpPr/>
            <p:nvPr>
              <p:custDataLst>
                <p:tags r:id="rId46"/>
              </p:custDataLst>
            </p:nvPr>
          </p:nvSpPr>
          <p:spPr>
            <a:xfrm>
              <a:off x="786808" y="3219822"/>
              <a:ext cx="1283249" cy="136815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09" name="矩形 1"/>
            <p:cNvSpPr>
              <a:spLocks noChangeArrowheads="1"/>
            </p:cNvSpPr>
            <p:nvPr>
              <p:custDataLst>
                <p:tags r:id="rId47"/>
              </p:custDataLst>
            </p:nvPr>
          </p:nvSpPr>
          <p:spPr bwMode="auto">
            <a:xfrm>
              <a:off x="881649" y="3319122"/>
              <a:ext cx="1085168" cy="1176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indent="0" algn="ctr">
                <a:lnSpc>
                  <a:spcPct val="150000"/>
                </a:lnSpc>
                <a:buFont typeface="Wingdings" panose="05000000000000000000" pitchFamily="2" charset="2"/>
                <a:buNone/>
              </a:pPr>
              <a:r>
                <a:rPr lang="en-US" altLang="en-US" sz="1600" kern="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Which year had the highest releases?</a:t>
              </a:r>
              <a:endParaRPr lang="en-US" altLang="en-US" sz="1600" kern="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10" name="组合 109"/>
          <p:cNvGrpSpPr/>
          <p:nvPr>
            <p:custDataLst>
              <p:tags r:id="rId48"/>
            </p:custDataLst>
          </p:nvPr>
        </p:nvGrpSpPr>
        <p:grpSpPr>
          <a:xfrm>
            <a:off x="7357634" y="1408908"/>
            <a:ext cx="1326783" cy="1815897"/>
            <a:chOff x="1146848" y="1210045"/>
            <a:chExt cx="995217" cy="1361923"/>
          </a:xfrm>
        </p:grpSpPr>
        <p:cxnSp>
          <p:nvCxnSpPr>
            <p:cNvPr id="111" name="直接连接符 110"/>
            <p:cNvCxnSpPr/>
            <p:nvPr>
              <p:custDataLst>
                <p:tags r:id="rId49"/>
              </p:custDataLst>
            </p:nvPr>
          </p:nvCxnSpPr>
          <p:spPr>
            <a:xfrm flipV="1">
              <a:off x="1644457" y="2221220"/>
              <a:ext cx="0" cy="350748"/>
            </a:xfrm>
            <a:prstGeom prst="line">
              <a:avLst/>
            </a:prstGeom>
            <a:ln w="6350">
              <a:solidFill>
                <a:schemeClr val="tx2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椭圆 111"/>
            <p:cNvSpPr/>
            <p:nvPr>
              <p:custDataLst>
                <p:tags r:id="rId50"/>
              </p:custDataLst>
            </p:nvPr>
          </p:nvSpPr>
          <p:spPr>
            <a:xfrm>
              <a:off x="1146848" y="1210045"/>
              <a:ext cx="995217" cy="995217"/>
            </a:xfrm>
            <a:prstGeom prst="ellipse">
              <a:avLst/>
            </a:prstGeom>
            <a:blipFill>
              <a:blip r:embed="rId37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08" tIns="60954" rIns="121908" bIns="60954" rtlCol="0" anchor="ctr"/>
            <a:lstStyle/>
            <a:p>
              <a:pPr algn="ctr"/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13" name="组合 112"/>
          <p:cNvGrpSpPr/>
          <p:nvPr>
            <p:custDataLst>
              <p:tags r:id="rId51"/>
            </p:custDataLst>
          </p:nvPr>
        </p:nvGrpSpPr>
        <p:grpSpPr>
          <a:xfrm>
            <a:off x="7085928" y="4088900"/>
            <a:ext cx="1710776" cy="1824203"/>
            <a:chOff x="786808" y="3219822"/>
            <a:chExt cx="1283249" cy="1368152"/>
          </a:xfrm>
        </p:grpSpPr>
        <p:sp>
          <p:nvSpPr>
            <p:cNvPr id="114" name="矩形 113"/>
            <p:cNvSpPr/>
            <p:nvPr>
              <p:custDataLst>
                <p:tags r:id="rId52"/>
              </p:custDataLst>
            </p:nvPr>
          </p:nvSpPr>
          <p:spPr>
            <a:xfrm>
              <a:off x="786808" y="3219822"/>
              <a:ext cx="1283249" cy="13681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15" name="矩形 1"/>
            <p:cNvSpPr>
              <a:spLocks noChangeArrowheads="1"/>
            </p:cNvSpPr>
            <p:nvPr>
              <p:custDataLst>
                <p:tags r:id="rId53"/>
              </p:custDataLst>
            </p:nvPr>
          </p:nvSpPr>
          <p:spPr bwMode="auto">
            <a:xfrm>
              <a:off x="881649" y="3319122"/>
              <a:ext cx="1085168" cy="1176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indent="0" algn="ctr">
                <a:lnSpc>
                  <a:spcPct val="150000"/>
                </a:lnSpc>
                <a:buFont typeface="Wingdings" panose="05000000000000000000" pitchFamily="2" charset="2"/>
                <a:buNone/>
              </a:pPr>
              <a:r>
                <a:rPr lang="en-US" altLang="en-US" sz="1600" kern="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Top 5 countries producing Netflix content?</a:t>
              </a:r>
              <a:endParaRPr lang="en-US" altLang="en-US" sz="1600" kern="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16" name="组合 115"/>
          <p:cNvGrpSpPr/>
          <p:nvPr>
            <p:custDataLst>
              <p:tags r:id="rId54"/>
            </p:custDataLst>
          </p:nvPr>
        </p:nvGrpSpPr>
        <p:grpSpPr>
          <a:xfrm>
            <a:off x="9319931" y="1408908"/>
            <a:ext cx="1326783" cy="1815897"/>
            <a:chOff x="1146848" y="1210045"/>
            <a:chExt cx="995217" cy="1361923"/>
          </a:xfrm>
        </p:grpSpPr>
        <p:cxnSp>
          <p:nvCxnSpPr>
            <p:cNvPr id="117" name="直接连接符 116"/>
            <p:cNvCxnSpPr/>
            <p:nvPr>
              <p:custDataLst>
                <p:tags r:id="rId55"/>
              </p:custDataLst>
            </p:nvPr>
          </p:nvCxnSpPr>
          <p:spPr>
            <a:xfrm flipV="1">
              <a:off x="1644457" y="2221220"/>
              <a:ext cx="0" cy="350748"/>
            </a:xfrm>
            <a:prstGeom prst="line">
              <a:avLst/>
            </a:prstGeom>
            <a:ln w="6350">
              <a:solidFill>
                <a:schemeClr val="tx2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椭圆 117"/>
            <p:cNvSpPr/>
            <p:nvPr>
              <p:custDataLst>
                <p:tags r:id="rId56"/>
              </p:custDataLst>
            </p:nvPr>
          </p:nvSpPr>
          <p:spPr>
            <a:xfrm>
              <a:off x="1146848" y="1210045"/>
              <a:ext cx="995217" cy="995217"/>
            </a:xfrm>
            <a:prstGeom prst="ellipse">
              <a:avLst/>
            </a:prstGeom>
            <a:blipFill dpi="0" rotWithShape="1">
              <a:blip r:embed="rId44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70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19" name="组合 118"/>
          <p:cNvGrpSpPr/>
          <p:nvPr>
            <p:custDataLst>
              <p:tags r:id="rId57"/>
            </p:custDataLst>
          </p:nvPr>
        </p:nvGrpSpPr>
        <p:grpSpPr>
          <a:xfrm>
            <a:off x="9048225" y="4088900"/>
            <a:ext cx="1710776" cy="1824203"/>
            <a:chOff x="786808" y="3219822"/>
            <a:chExt cx="1283249" cy="1368152"/>
          </a:xfrm>
        </p:grpSpPr>
        <p:sp>
          <p:nvSpPr>
            <p:cNvPr id="120" name="矩形 119"/>
            <p:cNvSpPr/>
            <p:nvPr>
              <p:custDataLst>
                <p:tags r:id="rId58"/>
              </p:custDataLst>
            </p:nvPr>
          </p:nvSpPr>
          <p:spPr>
            <a:xfrm>
              <a:off x="786808" y="3219822"/>
              <a:ext cx="1283249" cy="136815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121" name="矩形 1"/>
            <p:cNvSpPr>
              <a:spLocks noChangeArrowheads="1"/>
            </p:cNvSpPr>
            <p:nvPr>
              <p:custDataLst>
                <p:tags r:id="rId59"/>
              </p:custDataLst>
            </p:nvPr>
          </p:nvSpPr>
          <p:spPr bwMode="auto">
            <a:xfrm>
              <a:off x="881649" y="3311978"/>
              <a:ext cx="1085168" cy="6224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indent="0" algn="ctr">
                <a:lnSpc>
                  <a:spcPct val="150000"/>
                </a:lnSpc>
                <a:buFont typeface="Wingdings" panose="05000000000000000000" pitchFamily="2" charset="2"/>
                <a:buNone/>
              </a:pPr>
              <a:r>
                <a:rPr lang="en-US" altLang="en-US" sz="1600" kern="0" dirty="0">
                  <a:solidFill>
                    <a:schemeClr val="tx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rPr>
                <a:t>Which are the longest movies?</a:t>
              </a:r>
              <a:endParaRPr lang="en-US" altLang="en-US" sz="1600" kern="0" dirty="0">
                <a:solidFill>
                  <a:schemeClr val="tx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4" name="Text Box 3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Business Problems Addressed (Part 1)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</p:spTree>
    <p:custDataLst>
      <p:tags r:id="rId6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65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65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65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65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65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4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4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-9266" y="1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9266" y="0"/>
            <a:ext cx="11344016" cy="6857999"/>
          </a:xfrm>
          <a:prstGeom prst="rect">
            <a:avLst/>
          </a:prstGeom>
          <a:gradFill>
            <a:gsLst>
              <a:gs pos="46000">
                <a:schemeClr val="tx1">
                  <a:lumMod val="95000"/>
                  <a:lumOff val="5000"/>
                  <a:alpha val="0"/>
                </a:schemeClr>
              </a:gs>
              <a:gs pos="95000">
                <a:schemeClr val="tx1">
                  <a:lumMod val="95000"/>
                  <a:lumOff val="5000"/>
                  <a:alpha val="82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94068" y="2501782"/>
            <a:ext cx="3815715" cy="1513840"/>
            <a:chOff x="357225" y="1376370"/>
            <a:chExt cx="3815715" cy="1513840"/>
          </a:xfrm>
        </p:grpSpPr>
        <p:sp>
          <p:nvSpPr>
            <p:cNvPr id="89" name="MH_Others_1"/>
            <p:cNvSpPr txBox="1"/>
            <p:nvPr>
              <p:custDataLst>
                <p:tags r:id="rId2"/>
              </p:custDataLst>
            </p:nvPr>
          </p:nvSpPr>
          <p:spPr>
            <a:xfrm>
              <a:off x="984605" y="1376370"/>
              <a:ext cx="2873744" cy="1015365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endParaRPr lang="zh-CN" altLang="en-US" sz="6600" b="1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  <p:sp>
          <p:nvSpPr>
            <p:cNvPr id="90" name="MH_Others_2"/>
            <p:cNvSpPr txBox="1"/>
            <p:nvPr>
              <p:custDataLst>
                <p:tags r:id="rId3"/>
              </p:custDataLst>
            </p:nvPr>
          </p:nvSpPr>
          <p:spPr>
            <a:xfrm>
              <a:off x="357225" y="1966920"/>
              <a:ext cx="3815715" cy="9232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6000" b="1" dirty="0">
                  <a:ln/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ea typeface="Calibri" panose="020F0502020204030204" charset="0"/>
                  <a:cs typeface="+mn-lt"/>
                  <a:sym typeface="Arial" panose="020B0604020202020204" pitchFamily="34" charset="0"/>
                </a:rPr>
                <a:t>NETFLIX</a:t>
              </a:r>
              <a:endParaRPr lang="en-US" altLang="zh-CN" sz="6000" b="1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ea typeface="Calibri" panose="020F0502020204030204" charset="0"/>
                <a:cs typeface="+mn-lt"/>
                <a:sym typeface="Arial" panose="020B0604020202020204" pitchFamily="34" charset="0"/>
              </a:endParaRPr>
            </a:p>
          </p:txBody>
        </p:sp>
      </p:grpSp>
      <p:sp>
        <p:nvSpPr>
          <p:cNvPr id="25" name="任意多边形: 形状 24"/>
          <p:cNvSpPr/>
          <p:nvPr/>
        </p:nvSpPr>
        <p:spPr bwMode="auto">
          <a:xfrm rot="19806011" flipH="1">
            <a:off x="4744299" y="-802865"/>
            <a:ext cx="8825219" cy="8713867"/>
          </a:xfrm>
          <a:custGeom>
            <a:avLst/>
            <a:gdLst>
              <a:gd name="connsiteX0" fmla="*/ 0 w 8825219"/>
              <a:gd name="connsiteY0" fmla="*/ 2768678 h 8713867"/>
              <a:gd name="connsiteX1" fmla="*/ 4814914 w 8825219"/>
              <a:gd name="connsiteY1" fmla="*/ 0 h 8713867"/>
              <a:gd name="connsiteX2" fmla="*/ 8825219 w 8825219"/>
              <a:gd name="connsiteY2" fmla="*/ 2065873 h 8713867"/>
              <a:gd name="connsiteX3" fmla="*/ 8825219 w 8825219"/>
              <a:gd name="connsiteY3" fmla="*/ 5604952 h 8713867"/>
              <a:gd name="connsiteX4" fmla="*/ 3418609 w 8825219"/>
              <a:gd name="connsiteY4" fmla="*/ 8713867 h 8713867"/>
              <a:gd name="connsiteX5" fmla="*/ 0 w 8825219"/>
              <a:gd name="connsiteY5" fmla="*/ 2768678 h 8713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825219" h="8713867">
                <a:moveTo>
                  <a:pt x="0" y="2768678"/>
                </a:moveTo>
                <a:lnTo>
                  <a:pt x="4814914" y="0"/>
                </a:lnTo>
                <a:lnTo>
                  <a:pt x="8825219" y="2065873"/>
                </a:lnTo>
                <a:lnTo>
                  <a:pt x="8825219" y="5604952"/>
                </a:lnTo>
                <a:lnTo>
                  <a:pt x="3418609" y="8713867"/>
                </a:lnTo>
                <a:lnTo>
                  <a:pt x="0" y="2768678"/>
                </a:lnTo>
                <a:close/>
              </a:path>
            </a:pathLst>
          </a:custGeom>
          <a:solidFill>
            <a:srgbClr val="AC0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ea typeface="Calibri" panose="020F0502020204030204" charset="0"/>
              <a:cs typeface="Calibri" panose="020F0502020204030204" charset="0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5718202" y="1756488"/>
            <a:ext cx="1128364" cy="686394"/>
            <a:chOff x="6127160" y="2096130"/>
            <a:chExt cx="1128426" cy="686432"/>
          </a:xfrm>
        </p:grpSpPr>
        <p:cxnSp>
          <p:nvCxnSpPr>
            <p:cNvPr id="71" name="MH_Other_1"/>
            <p:cNvCxnSpPr/>
            <p:nvPr>
              <p:custDataLst>
                <p:tags r:id="rId4"/>
              </p:custDataLst>
            </p:nvPr>
          </p:nvCxnSpPr>
          <p:spPr>
            <a:xfrm flipH="1">
              <a:off x="6525624" y="2096130"/>
              <a:ext cx="729962" cy="686432"/>
            </a:xfrm>
            <a:prstGeom prst="line">
              <a:avLst/>
            </a:prstGeom>
            <a:ln w="12700">
              <a:solidFill>
                <a:schemeClr val="bg1">
                  <a:alpha val="6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MH_Other_2"/>
            <p:cNvSpPr/>
            <p:nvPr>
              <p:custDataLst>
                <p:tags r:id="rId5"/>
              </p:custDataLst>
            </p:nvPr>
          </p:nvSpPr>
          <p:spPr>
            <a:xfrm>
              <a:off x="6145577" y="2497943"/>
              <a:ext cx="532403" cy="242763"/>
            </a:xfrm>
            <a:custGeom>
              <a:avLst/>
              <a:gdLst>
                <a:gd name="connsiteX0" fmla="*/ 0 w 928918"/>
                <a:gd name="connsiteY0" fmla="*/ 0 h 459023"/>
                <a:gd name="connsiteX1" fmla="*/ 928918 w 928918"/>
                <a:gd name="connsiteY1" fmla="*/ 0 h 459023"/>
                <a:gd name="connsiteX2" fmla="*/ 464459 w 928918"/>
                <a:gd name="connsiteY2" fmla="*/ 459023 h 45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8918" h="459023">
                  <a:moveTo>
                    <a:pt x="0" y="0"/>
                  </a:moveTo>
                  <a:lnTo>
                    <a:pt x="928918" y="0"/>
                  </a:lnTo>
                  <a:lnTo>
                    <a:pt x="464459" y="459023"/>
                  </a:lnTo>
                  <a:close/>
                </a:path>
              </a:pathLst>
            </a:cu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5929" anchor="ctr">
              <a:normAutofit fontScale="90000" lnSpcReduction="20000"/>
            </a:bodyPr>
            <a:lstStyle/>
            <a:p>
              <a:pPr algn="ctr"/>
              <a:endParaRPr lang="zh-CN" altLang="en-US" sz="1475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  <p:sp>
          <p:nvSpPr>
            <p:cNvPr id="73" name="MH_Other_3"/>
            <p:cNvSpPr txBox="1"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6127160" y="2109301"/>
              <a:ext cx="565888" cy="3886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>
                <a:defRPr/>
              </a:pPr>
              <a:r>
                <a:rPr lang="da-DK" altLang="zh-CN" sz="2530" dirty="0">
                  <a:solidFill>
                    <a:schemeClr val="bg1">
                      <a:lumMod val="6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Arial" panose="020B0604020202020204" pitchFamily="34" charset="0"/>
                </a:rPr>
                <a:t>01</a:t>
              </a:r>
              <a:endParaRPr lang="zh-CN" altLang="en-US" sz="2530" dirty="0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5718202" y="2802262"/>
            <a:ext cx="1128364" cy="686394"/>
            <a:chOff x="6127160" y="3142521"/>
            <a:chExt cx="1128426" cy="686432"/>
          </a:xfrm>
        </p:grpSpPr>
        <p:cxnSp>
          <p:nvCxnSpPr>
            <p:cNvPr id="76" name="MH_Other_4"/>
            <p:cNvCxnSpPr/>
            <p:nvPr>
              <p:custDataLst>
                <p:tags r:id="rId7"/>
              </p:custDataLst>
            </p:nvPr>
          </p:nvCxnSpPr>
          <p:spPr>
            <a:xfrm flipH="1">
              <a:off x="6525624" y="3142521"/>
              <a:ext cx="729962" cy="686432"/>
            </a:xfrm>
            <a:prstGeom prst="line">
              <a:avLst/>
            </a:prstGeom>
            <a:ln w="12700">
              <a:solidFill>
                <a:schemeClr val="bg1">
                  <a:alpha val="6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MH_Other_5"/>
            <p:cNvSpPr/>
            <p:nvPr>
              <p:custDataLst>
                <p:tags r:id="rId8"/>
              </p:custDataLst>
            </p:nvPr>
          </p:nvSpPr>
          <p:spPr>
            <a:xfrm>
              <a:off x="6145577" y="3544334"/>
              <a:ext cx="532403" cy="241088"/>
            </a:xfrm>
            <a:custGeom>
              <a:avLst/>
              <a:gdLst>
                <a:gd name="connsiteX0" fmla="*/ 0 w 928918"/>
                <a:gd name="connsiteY0" fmla="*/ 0 h 459023"/>
                <a:gd name="connsiteX1" fmla="*/ 928918 w 928918"/>
                <a:gd name="connsiteY1" fmla="*/ 0 h 459023"/>
                <a:gd name="connsiteX2" fmla="*/ 464459 w 928918"/>
                <a:gd name="connsiteY2" fmla="*/ 459023 h 45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8918" h="459023">
                  <a:moveTo>
                    <a:pt x="0" y="0"/>
                  </a:moveTo>
                  <a:lnTo>
                    <a:pt x="928918" y="0"/>
                  </a:lnTo>
                  <a:lnTo>
                    <a:pt x="464459" y="459023"/>
                  </a:lnTo>
                  <a:close/>
                </a:path>
              </a:pathLst>
            </a:cu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5929" anchor="ctr">
              <a:normAutofit fontScale="90000" lnSpcReduction="20000"/>
            </a:bodyPr>
            <a:lstStyle/>
            <a:p>
              <a:pPr algn="ctr"/>
              <a:endParaRPr lang="zh-CN" altLang="en-US" sz="1475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  <p:sp>
          <p:nvSpPr>
            <p:cNvPr id="78" name="MH_Other_6"/>
            <p:cNvSpPr txBox="1"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6127160" y="3155692"/>
              <a:ext cx="565888" cy="3886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>
                <a:defRPr/>
              </a:pPr>
              <a:r>
                <a:rPr lang="en-US" altLang="zh-CN" sz="2530" dirty="0">
                  <a:solidFill>
                    <a:schemeClr val="bg1">
                      <a:lumMod val="6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Arial" panose="020B0604020202020204" pitchFamily="34" charset="0"/>
                </a:rPr>
                <a:t>02</a:t>
              </a:r>
              <a:endParaRPr lang="zh-CN" altLang="en-US" sz="2530" dirty="0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5718202" y="3848036"/>
            <a:ext cx="1128364" cy="686394"/>
            <a:chOff x="6127160" y="4187237"/>
            <a:chExt cx="1128426" cy="686432"/>
          </a:xfrm>
        </p:grpSpPr>
        <p:cxnSp>
          <p:nvCxnSpPr>
            <p:cNvPr id="81" name="MH_Other_7"/>
            <p:cNvCxnSpPr/>
            <p:nvPr>
              <p:custDataLst>
                <p:tags r:id="rId10"/>
              </p:custDataLst>
            </p:nvPr>
          </p:nvCxnSpPr>
          <p:spPr>
            <a:xfrm flipH="1">
              <a:off x="6525624" y="4187237"/>
              <a:ext cx="729962" cy="686432"/>
            </a:xfrm>
            <a:prstGeom prst="line">
              <a:avLst/>
            </a:prstGeom>
            <a:ln w="12700">
              <a:solidFill>
                <a:schemeClr val="bg1">
                  <a:alpha val="6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MH_Other_8"/>
            <p:cNvSpPr/>
            <p:nvPr>
              <p:custDataLst>
                <p:tags r:id="rId11"/>
              </p:custDataLst>
            </p:nvPr>
          </p:nvSpPr>
          <p:spPr>
            <a:xfrm>
              <a:off x="6145577" y="4589050"/>
              <a:ext cx="532403" cy="241088"/>
            </a:xfrm>
            <a:custGeom>
              <a:avLst/>
              <a:gdLst>
                <a:gd name="connsiteX0" fmla="*/ 0 w 928918"/>
                <a:gd name="connsiteY0" fmla="*/ 0 h 459023"/>
                <a:gd name="connsiteX1" fmla="*/ 928918 w 928918"/>
                <a:gd name="connsiteY1" fmla="*/ 0 h 459023"/>
                <a:gd name="connsiteX2" fmla="*/ 464459 w 928918"/>
                <a:gd name="connsiteY2" fmla="*/ 459023 h 45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8918" h="459023">
                  <a:moveTo>
                    <a:pt x="0" y="0"/>
                  </a:moveTo>
                  <a:lnTo>
                    <a:pt x="928918" y="0"/>
                  </a:lnTo>
                  <a:lnTo>
                    <a:pt x="464459" y="459023"/>
                  </a:lnTo>
                  <a:close/>
                </a:path>
              </a:pathLst>
            </a:cu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5929" anchor="ctr">
              <a:normAutofit fontScale="90000" lnSpcReduction="20000"/>
            </a:bodyPr>
            <a:lstStyle/>
            <a:p>
              <a:pPr algn="ctr"/>
              <a:endParaRPr lang="zh-CN" altLang="en-US" sz="1475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  <p:sp>
          <p:nvSpPr>
            <p:cNvPr id="83" name="MH_Other_9"/>
            <p:cNvSpPr txBox="1"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6127160" y="4200408"/>
              <a:ext cx="565888" cy="3886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>
                <a:defRPr/>
              </a:pPr>
              <a:r>
                <a:rPr lang="en-US" altLang="zh-CN" sz="2530" dirty="0">
                  <a:solidFill>
                    <a:schemeClr val="bg1">
                      <a:lumMod val="6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Arial" panose="020B0604020202020204" pitchFamily="34" charset="0"/>
                </a:rPr>
                <a:t>03</a:t>
              </a:r>
              <a:endParaRPr lang="zh-CN" altLang="en-US" sz="2530" dirty="0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5718202" y="4893810"/>
            <a:ext cx="1128364" cy="684720"/>
            <a:chOff x="6127160" y="5233626"/>
            <a:chExt cx="1128426" cy="684758"/>
          </a:xfrm>
        </p:grpSpPr>
        <p:cxnSp>
          <p:nvCxnSpPr>
            <p:cNvPr id="86" name="MH_Other_10"/>
            <p:cNvCxnSpPr/>
            <p:nvPr>
              <p:custDataLst>
                <p:tags r:id="rId13"/>
              </p:custDataLst>
            </p:nvPr>
          </p:nvCxnSpPr>
          <p:spPr>
            <a:xfrm flipH="1">
              <a:off x="6525624" y="5233626"/>
              <a:ext cx="729962" cy="684758"/>
            </a:xfrm>
            <a:prstGeom prst="line">
              <a:avLst/>
            </a:prstGeom>
            <a:ln w="12700">
              <a:solidFill>
                <a:schemeClr val="bg1">
                  <a:alpha val="6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MH_Other_11"/>
            <p:cNvSpPr/>
            <p:nvPr>
              <p:custDataLst>
                <p:tags r:id="rId14"/>
              </p:custDataLst>
            </p:nvPr>
          </p:nvSpPr>
          <p:spPr>
            <a:xfrm>
              <a:off x="6145577" y="5635440"/>
              <a:ext cx="532403" cy="241088"/>
            </a:xfrm>
            <a:custGeom>
              <a:avLst/>
              <a:gdLst>
                <a:gd name="connsiteX0" fmla="*/ 0 w 928918"/>
                <a:gd name="connsiteY0" fmla="*/ 0 h 459023"/>
                <a:gd name="connsiteX1" fmla="*/ 928918 w 928918"/>
                <a:gd name="connsiteY1" fmla="*/ 0 h 459023"/>
                <a:gd name="connsiteX2" fmla="*/ 464459 w 928918"/>
                <a:gd name="connsiteY2" fmla="*/ 459023 h 45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8918" h="459023">
                  <a:moveTo>
                    <a:pt x="0" y="0"/>
                  </a:moveTo>
                  <a:lnTo>
                    <a:pt x="928918" y="0"/>
                  </a:lnTo>
                  <a:lnTo>
                    <a:pt x="464459" y="459023"/>
                  </a:lnTo>
                  <a:close/>
                </a:path>
              </a:pathLst>
            </a:custGeom>
            <a:solidFill>
              <a:schemeClr val="bg1">
                <a:alpha val="3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5929" anchor="ctr">
              <a:normAutofit fontScale="90000" lnSpcReduction="20000"/>
            </a:bodyPr>
            <a:lstStyle/>
            <a:p>
              <a:pPr algn="ctr">
                <a:defRPr/>
              </a:pPr>
              <a:endParaRPr lang="zh-CN" altLang="en-US" sz="1475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  <p:sp>
          <p:nvSpPr>
            <p:cNvPr id="88" name="MH_Other_12"/>
            <p:cNvSpPr txBox="1"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6127160" y="5246797"/>
              <a:ext cx="565888" cy="3886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b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</a:defRPr>
              </a:lvl9pPr>
            </a:lstStyle>
            <a:p>
              <a:pPr algn="ctr">
                <a:defRPr/>
              </a:pPr>
              <a:r>
                <a:rPr lang="en-US" altLang="zh-CN" sz="2530" dirty="0">
                  <a:solidFill>
                    <a:schemeClr val="bg1">
                      <a:lumMod val="6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Arial" panose="020B0604020202020204" pitchFamily="34" charset="0"/>
                </a:rPr>
                <a:t>04</a:t>
              </a:r>
              <a:endParaRPr lang="zh-CN" altLang="en-US" sz="2530" dirty="0">
                <a:solidFill>
                  <a:schemeClr val="bg1">
                    <a:lumMod val="6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</p:grpSp>
      <p:sp>
        <p:nvSpPr>
          <p:cNvPr id="4" name="Text Box 3"/>
          <p:cNvSpPr txBox="1"/>
          <p:nvPr/>
        </p:nvSpPr>
        <p:spPr>
          <a:xfrm>
            <a:off x="172720" y="61595"/>
            <a:ext cx="6384925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Business Problems Addressed (Part 2)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7142480" y="1609090"/>
            <a:ext cx="504952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Content added in last 5 years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Which directors have the most shows?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TV shows with more than 5 seasons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Which genres dominate Netflix?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Netflix content from India (trends by year)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Actor insights (Salman Khan + Top 10 Indian actors)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Content flagged as Good vs Bad (violence)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" name="Chart 32"/>
          <p:cNvGraphicFramePr/>
          <p:nvPr/>
        </p:nvGraphicFramePr>
        <p:xfrm>
          <a:off x="1262947" y="2641635"/>
          <a:ext cx="2552368" cy="31829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6" name="Chart 35"/>
          <p:cNvGraphicFramePr/>
          <p:nvPr/>
        </p:nvGraphicFramePr>
        <p:xfrm>
          <a:off x="4395821" y="2641635"/>
          <a:ext cx="2552368" cy="31829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1" name="Oval 40"/>
          <p:cNvSpPr/>
          <p:nvPr/>
        </p:nvSpPr>
        <p:spPr>
          <a:xfrm>
            <a:off x="7471864" y="1844356"/>
            <a:ext cx="585711" cy="58578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AU" sz="2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1</a:t>
            </a:r>
            <a:endParaRPr lang="en-US" sz="20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2" name="Text Placeholder 33"/>
          <p:cNvSpPr txBox="1"/>
          <p:nvPr/>
        </p:nvSpPr>
        <p:spPr>
          <a:xfrm>
            <a:off x="8446135" y="1945005"/>
            <a:ext cx="3571240" cy="38354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Data Preparation – Import Excel → PostgreSQL, assign data types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7472346" y="2724187"/>
            <a:ext cx="585711" cy="58578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AU" sz="2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2</a:t>
            </a:r>
            <a:endParaRPr lang="en-US" sz="20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4" name="Text Placeholder 33"/>
          <p:cNvSpPr txBox="1"/>
          <p:nvPr/>
        </p:nvSpPr>
        <p:spPr>
          <a:xfrm>
            <a:off x="8446135" y="2825750"/>
            <a:ext cx="3427730" cy="38354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1600" dirty="0">
                <a:solidFill>
                  <a:srgbClr val="AC0000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Basic Exploration – SELECT, DISTINCT, WHERE</a:t>
            </a:r>
            <a:endParaRPr lang="en-US" altLang="en-US" sz="1600" dirty="0">
              <a:solidFill>
                <a:srgbClr val="AC0000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7471917" y="3703502"/>
            <a:ext cx="585711" cy="58578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AU" sz="2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3</a:t>
            </a:r>
            <a:endParaRPr lang="en-AU" sz="20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6" name="Text Placeholder 33"/>
          <p:cNvSpPr txBox="1"/>
          <p:nvPr/>
        </p:nvSpPr>
        <p:spPr>
          <a:xfrm>
            <a:off x="8446135" y="3884930"/>
            <a:ext cx="3221355" cy="38354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1600" dirty="0">
                <a:solidFill>
                  <a:schemeClr val="accent5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Advanced Analysis – Aggregations, Date filters, Text search</a:t>
            </a:r>
            <a:endParaRPr lang="en-US" altLang="en-US" sz="1600" dirty="0">
              <a:solidFill>
                <a:schemeClr val="accent5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7478750" y="4683307"/>
            <a:ext cx="585711" cy="5857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AU" sz="2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4</a:t>
            </a:r>
            <a:endParaRPr lang="en-AU" sz="2000" dirty="0">
              <a:solidFill>
                <a:schemeClr val="bg1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8" name="Text Placeholder 33"/>
          <p:cNvSpPr txBox="1"/>
          <p:nvPr/>
        </p:nvSpPr>
        <p:spPr>
          <a:xfrm>
            <a:off x="8446135" y="4784090"/>
            <a:ext cx="3284855" cy="38354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1600" dirty="0">
                <a:solidFill>
                  <a:schemeClr val="accent6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rPr>
              <a:t>Array Handling – UNNEST, STRING_TO_ARRAY for actors/genres</a:t>
            </a:r>
            <a:endParaRPr lang="en-US" altLang="en-US" sz="1600" dirty="0">
              <a:solidFill>
                <a:schemeClr val="accent6"/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Methodology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317625" y="194500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altLang="en-US" sz="2000" dirty="0">
                <a:solidFill>
                  <a:srgbClr val="AC0000"/>
                </a:solidFill>
                <a:latin typeface="思源黑体" panose="020B0400000000000000" pitchFamily="34" charset="-122"/>
                <a:ea typeface="思源黑体" panose="020B0400000000000000" pitchFamily="34" charset="-122"/>
              </a:rPr>
              <a:t>Steps followed:</a:t>
            </a:r>
            <a:endParaRPr lang="en-US" altLang="en-US" sz="2000" dirty="0">
              <a:solidFill>
                <a:srgbClr val="AC0000"/>
              </a:solidFill>
              <a:latin typeface="思源黑体" panose="020B0400000000000000" pitchFamily="34" charset="-122"/>
              <a:ea typeface="思源黑体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3" grpId="0">
        <p:bldAsOne/>
      </p:bldGraphic>
      <p:bldGraphic spid="36" grpId="0">
        <p:bldAsOne/>
      </p:bldGraphic>
      <p:bldP spid="41" grpId="0" bldLvl="0" animBg="1"/>
      <p:bldP spid="42" grpId="0"/>
      <p:bldP spid="43" grpId="0" bldLvl="0" animBg="1"/>
      <p:bldP spid="44" grpId="0"/>
      <p:bldP spid="45" grpId="0" bldLvl="0" animBg="1"/>
      <p:bldP spid="46" grpId="0"/>
      <p:bldP spid="47" grpId="0" bldLvl="0" animBg="1"/>
      <p:bldP spid="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>
            <p:custDataLst>
              <p:tags r:id="rId1"/>
            </p:custDataLst>
          </p:nvPr>
        </p:nvCxnSpPr>
        <p:spPr>
          <a:xfrm>
            <a:off x="1394" y="3645420"/>
            <a:ext cx="11180894" cy="0"/>
          </a:xfrm>
          <a:prstGeom prst="straightConnector1">
            <a:avLst/>
          </a:prstGeom>
          <a:ln w="1143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>
            <p:custDataLst>
              <p:tags r:id="rId2"/>
            </p:custDataLst>
          </p:nvPr>
        </p:nvGrpSpPr>
        <p:grpSpPr>
          <a:xfrm>
            <a:off x="7163977" y="3227357"/>
            <a:ext cx="2262054" cy="254634"/>
            <a:chOff x="7163516" y="3227357"/>
            <a:chExt cx="2262348" cy="254634"/>
          </a:xfrm>
        </p:grpSpPr>
        <p:sp>
          <p:nvSpPr>
            <p:cNvPr id="52" name="Rectangle 51"/>
            <p:cNvSpPr/>
            <p:nvPr>
              <p:custDataLst>
                <p:tags r:id="rId3"/>
              </p:custDataLst>
            </p:nvPr>
          </p:nvSpPr>
          <p:spPr>
            <a:xfrm>
              <a:off x="7163516" y="3300674"/>
              <a:ext cx="2097777" cy="108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58" name="Oval 57"/>
            <p:cNvSpPr/>
            <p:nvPr>
              <p:custDataLst>
                <p:tags r:id="rId4"/>
              </p:custDataLst>
            </p:nvPr>
          </p:nvSpPr>
          <p:spPr>
            <a:xfrm>
              <a:off x="9171230" y="3227357"/>
              <a:ext cx="254634" cy="25463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sp>
        <p:nvSpPr>
          <p:cNvPr id="60" name="Text Placeholder 33"/>
          <p:cNvSpPr txBox="1"/>
          <p:nvPr>
            <p:custDataLst>
              <p:tags r:id="rId5"/>
            </p:custDataLst>
          </p:nvPr>
        </p:nvSpPr>
        <p:spPr>
          <a:xfrm>
            <a:off x="2069279" y="2357174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6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Movies dominate over TV Shows</a:t>
            </a:r>
            <a:endParaRPr lang="en-US" altLang="en-US" sz="16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61" name="Oval 60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2612029" y="1676552"/>
            <a:ext cx="551920" cy="5519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AU" dirty="0">
                <a:solidFill>
                  <a:srgbClr val="FFFFFF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1</a:t>
            </a:r>
            <a:endParaRPr lang="en-AU" dirty="0">
              <a:solidFill>
                <a:srgbClr val="FFFFFF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63" name="Text Placeholder 33"/>
          <p:cNvSpPr txBox="1"/>
          <p:nvPr>
            <p:custDataLst>
              <p:tags r:id="rId7"/>
            </p:custDataLst>
          </p:nvPr>
        </p:nvSpPr>
        <p:spPr>
          <a:xfrm>
            <a:off x="4204164" y="2357174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6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Most common rating = TV-MA (mature audience)</a:t>
            </a:r>
            <a:endParaRPr lang="en-US" altLang="en-US" sz="16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64" name="Oval 63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4753264" y="1676552"/>
            <a:ext cx="551920" cy="5519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2</a:t>
            </a:r>
            <a:endParaRPr lang="en-AU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66" name="Text Placeholder 33"/>
          <p:cNvSpPr txBox="1"/>
          <p:nvPr>
            <p:custDataLst>
              <p:tags r:id="rId9"/>
            </p:custDataLst>
          </p:nvPr>
        </p:nvSpPr>
        <p:spPr>
          <a:xfrm>
            <a:off x="6330411" y="2357174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6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Top producing countries = USA, India</a:t>
            </a:r>
            <a:endParaRPr lang="en-US" altLang="en-US" sz="16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67" name="Oval 66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6879512" y="1676552"/>
            <a:ext cx="551920" cy="5519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AU" dirty="0">
                <a:solidFill>
                  <a:srgbClr val="FFFFFF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3</a:t>
            </a:r>
            <a:endParaRPr lang="en-AU" dirty="0">
              <a:solidFill>
                <a:srgbClr val="FFFFFF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69" name="Text Placeholder 33"/>
          <p:cNvSpPr txBox="1"/>
          <p:nvPr>
            <p:custDataLst>
              <p:tags r:id="rId11"/>
            </p:custDataLst>
          </p:nvPr>
        </p:nvSpPr>
        <p:spPr>
          <a:xfrm>
            <a:off x="8471646" y="2357174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6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Longest movie identified by runtime field</a:t>
            </a:r>
            <a:endParaRPr lang="en-US" altLang="en-US" sz="16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70" name="Oval 69"/>
          <p:cNvSpPr>
            <a:spLocks noChangeAspect="1"/>
          </p:cNvSpPr>
          <p:nvPr>
            <p:custDataLst>
              <p:tags r:id="rId12"/>
            </p:custDataLst>
          </p:nvPr>
        </p:nvSpPr>
        <p:spPr>
          <a:xfrm>
            <a:off x="9020747" y="1676552"/>
            <a:ext cx="551920" cy="55199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AU" dirty="0">
                <a:solidFill>
                  <a:srgbClr val="FFFFFF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4</a:t>
            </a:r>
            <a:endParaRPr lang="en-AU" dirty="0">
              <a:solidFill>
                <a:srgbClr val="FFFFFF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grpSp>
        <p:nvGrpSpPr>
          <p:cNvPr id="11" name="Group 10"/>
          <p:cNvGrpSpPr/>
          <p:nvPr>
            <p:custDataLst>
              <p:tags r:id="rId13"/>
            </p:custDataLst>
          </p:nvPr>
        </p:nvGrpSpPr>
        <p:grpSpPr>
          <a:xfrm>
            <a:off x="7163977" y="3834942"/>
            <a:ext cx="2262054" cy="254634"/>
            <a:chOff x="7163516" y="3834942"/>
            <a:chExt cx="2262348" cy="254634"/>
          </a:xfrm>
        </p:grpSpPr>
        <p:sp>
          <p:nvSpPr>
            <p:cNvPr id="73" name="Rectangle 72"/>
            <p:cNvSpPr/>
            <p:nvPr>
              <p:custDataLst>
                <p:tags r:id="rId14"/>
              </p:custDataLst>
            </p:nvPr>
          </p:nvSpPr>
          <p:spPr>
            <a:xfrm>
              <a:off x="7163516" y="3908259"/>
              <a:ext cx="2097777" cy="108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79" name="Oval 78"/>
            <p:cNvSpPr/>
            <p:nvPr>
              <p:custDataLst>
                <p:tags r:id="rId15"/>
              </p:custDataLst>
            </p:nvPr>
          </p:nvSpPr>
          <p:spPr>
            <a:xfrm>
              <a:off x="9171230" y="3834942"/>
              <a:ext cx="254634" cy="25463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sp>
        <p:nvSpPr>
          <p:cNvPr id="81" name="Text Placeholder 33"/>
          <p:cNvSpPr txBox="1"/>
          <p:nvPr>
            <p:custDataLst>
              <p:tags r:id="rId16"/>
            </p:custDataLst>
          </p:nvPr>
        </p:nvSpPr>
        <p:spPr>
          <a:xfrm>
            <a:off x="2973519" y="5114505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6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Top Indian actors frequently featured</a:t>
            </a:r>
            <a:endParaRPr lang="en-US" altLang="en-US" sz="16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2" name="Oval 81"/>
          <p:cNvSpPr>
            <a:spLocks noChangeAspect="1"/>
          </p:cNvSpPr>
          <p:nvPr>
            <p:custDataLst>
              <p:tags r:id="rId17"/>
            </p:custDataLst>
          </p:nvPr>
        </p:nvSpPr>
        <p:spPr>
          <a:xfrm>
            <a:off x="3574689" y="4357683"/>
            <a:ext cx="551920" cy="5519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AU" dirty="0">
                <a:solidFill>
                  <a:srgbClr val="FFFFFF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5</a:t>
            </a:r>
            <a:endParaRPr lang="en-AU" dirty="0">
              <a:solidFill>
                <a:srgbClr val="FFFFFF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4" name="Text Placeholder 33"/>
          <p:cNvSpPr txBox="1"/>
          <p:nvPr>
            <p:custDataLst>
              <p:tags r:id="rId18"/>
            </p:custDataLst>
          </p:nvPr>
        </p:nvSpPr>
        <p:spPr>
          <a:xfrm>
            <a:off x="5305254" y="5114505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6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Salman Khan appeared in multiple movies (last 10 years)</a:t>
            </a:r>
            <a:endParaRPr lang="en-US" altLang="en-US" sz="16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5" name="Oval 84"/>
          <p:cNvSpPr>
            <a:spLocks noChangeAspect="1"/>
          </p:cNvSpPr>
          <p:nvPr>
            <p:custDataLst>
              <p:tags r:id="rId19"/>
            </p:custDataLst>
          </p:nvPr>
        </p:nvSpPr>
        <p:spPr>
          <a:xfrm>
            <a:off x="5882294" y="4356413"/>
            <a:ext cx="551920" cy="5519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AU" dirty="0">
                <a:solidFill>
                  <a:srgbClr val="FFFFFF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6</a:t>
            </a:r>
            <a:endParaRPr lang="en-AU" dirty="0">
              <a:solidFill>
                <a:srgbClr val="FFFFFF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7" name="Text Placeholder 33"/>
          <p:cNvSpPr txBox="1"/>
          <p:nvPr>
            <p:custDataLst>
              <p:tags r:id="rId20"/>
            </p:custDataLst>
          </p:nvPr>
        </p:nvSpPr>
        <p:spPr>
          <a:xfrm>
            <a:off x="7370541" y="5114505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6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Genres: Drama, Comedy, International Movies dominate</a:t>
            </a:r>
            <a:endParaRPr lang="en-US" altLang="en-US" sz="16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88" name="Oval 87"/>
          <p:cNvSpPr>
            <a:spLocks noChangeAspect="1"/>
          </p:cNvSpPr>
          <p:nvPr>
            <p:custDataLst>
              <p:tags r:id="rId21"/>
            </p:custDataLst>
          </p:nvPr>
        </p:nvSpPr>
        <p:spPr>
          <a:xfrm>
            <a:off x="7919642" y="4357048"/>
            <a:ext cx="551920" cy="5519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AU" dirty="0">
                <a:solidFill>
                  <a:srgbClr val="FFFFFF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7</a:t>
            </a:r>
            <a:endParaRPr lang="en-AU" dirty="0">
              <a:solidFill>
                <a:srgbClr val="FFFFFF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90" name="Text Placeholder 33"/>
          <p:cNvSpPr txBox="1"/>
          <p:nvPr>
            <p:custDataLst>
              <p:tags r:id="rId22"/>
            </p:custDataLst>
          </p:nvPr>
        </p:nvSpPr>
        <p:spPr>
          <a:xfrm>
            <a:off x="9314926" y="5114505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6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Categorization: Good vs Bad (Violent content detection)</a:t>
            </a:r>
            <a:endParaRPr lang="en-US" altLang="en-US" sz="16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91" name="Oval 90"/>
          <p:cNvSpPr>
            <a:spLocks noChangeAspect="1"/>
          </p:cNvSpPr>
          <p:nvPr>
            <p:custDataLst>
              <p:tags r:id="rId23"/>
            </p:custDataLst>
          </p:nvPr>
        </p:nvSpPr>
        <p:spPr>
          <a:xfrm>
            <a:off x="9957372" y="4356413"/>
            <a:ext cx="551920" cy="55199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lvl="0" algn="ctr"/>
            <a:r>
              <a:rPr lang="en-AU" dirty="0">
                <a:solidFill>
                  <a:schemeClr val="bg1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8</a:t>
            </a:r>
            <a:endParaRPr lang="en-AU" dirty="0">
              <a:solidFill>
                <a:schemeClr val="bg1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grpSp>
        <p:nvGrpSpPr>
          <p:cNvPr id="7" name="Group 6"/>
          <p:cNvGrpSpPr/>
          <p:nvPr>
            <p:custDataLst>
              <p:tags r:id="rId24"/>
            </p:custDataLst>
          </p:nvPr>
        </p:nvGrpSpPr>
        <p:grpSpPr>
          <a:xfrm>
            <a:off x="5029224" y="3227357"/>
            <a:ext cx="2262054" cy="254634"/>
            <a:chOff x="5028485" y="3227357"/>
            <a:chExt cx="2262348" cy="254634"/>
          </a:xfrm>
        </p:grpSpPr>
        <p:sp>
          <p:nvSpPr>
            <p:cNvPr id="51" name="Rectangle 50"/>
            <p:cNvSpPr/>
            <p:nvPr>
              <p:custDataLst>
                <p:tags r:id="rId25"/>
              </p:custDataLst>
            </p:nvPr>
          </p:nvSpPr>
          <p:spPr>
            <a:xfrm>
              <a:off x="5028485" y="3300674"/>
              <a:ext cx="2097777" cy="108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57" name="Oval 56"/>
            <p:cNvSpPr/>
            <p:nvPr>
              <p:custDataLst>
                <p:tags r:id="rId26"/>
              </p:custDataLst>
            </p:nvPr>
          </p:nvSpPr>
          <p:spPr>
            <a:xfrm>
              <a:off x="7036199" y="3227357"/>
              <a:ext cx="254634" cy="25463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10" name="Group 9"/>
          <p:cNvGrpSpPr/>
          <p:nvPr>
            <p:custDataLst>
              <p:tags r:id="rId27"/>
            </p:custDataLst>
          </p:nvPr>
        </p:nvGrpSpPr>
        <p:grpSpPr>
          <a:xfrm>
            <a:off x="5029224" y="3834942"/>
            <a:ext cx="2262054" cy="254634"/>
            <a:chOff x="5028485" y="3834942"/>
            <a:chExt cx="2262348" cy="254634"/>
          </a:xfrm>
        </p:grpSpPr>
        <p:sp>
          <p:nvSpPr>
            <p:cNvPr id="72" name="Rectangle 71"/>
            <p:cNvSpPr/>
            <p:nvPr>
              <p:custDataLst>
                <p:tags r:id="rId28"/>
              </p:custDataLst>
            </p:nvPr>
          </p:nvSpPr>
          <p:spPr>
            <a:xfrm>
              <a:off x="5028485" y="3908259"/>
              <a:ext cx="2097777" cy="108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78" name="Oval 77"/>
            <p:cNvSpPr/>
            <p:nvPr>
              <p:custDataLst>
                <p:tags r:id="rId29"/>
              </p:custDataLst>
            </p:nvPr>
          </p:nvSpPr>
          <p:spPr>
            <a:xfrm>
              <a:off x="7036199" y="3834942"/>
              <a:ext cx="254634" cy="25463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5" name="Group 4"/>
          <p:cNvGrpSpPr/>
          <p:nvPr>
            <p:custDataLst>
              <p:tags r:id="rId30"/>
            </p:custDataLst>
          </p:nvPr>
        </p:nvGrpSpPr>
        <p:grpSpPr>
          <a:xfrm>
            <a:off x="2973705" y="3227357"/>
            <a:ext cx="2182820" cy="254634"/>
            <a:chOff x="2972698" y="3227357"/>
            <a:chExt cx="2183104" cy="254634"/>
          </a:xfrm>
        </p:grpSpPr>
        <p:sp>
          <p:nvSpPr>
            <p:cNvPr id="54" name="Rectangle 53"/>
            <p:cNvSpPr/>
            <p:nvPr>
              <p:custDataLst>
                <p:tags r:id="rId31"/>
              </p:custDataLst>
            </p:nvPr>
          </p:nvSpPr>
          <p:spPr>
            <a:xfrm>
              <a:off x="2972698" y="3300674"/>
              <a:ext cx="2097777" cy="10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55" name="Oval 54"/>
            <p:cNvSpPr/>
            <p:nvPr>
              <p:custDataLst>
                <p:tags r:id="rId32"/>
              </p:custDataLst>
            </p:nvPr>
          </p:nvSpPr>
          <p:spPr>
            <a:xfrm>
              <a:off x="4901168" y="3227357"/>
              <a:ext cx="254634" cy="25463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3" name="Group 1"/>
          <p:cNvGrpSpPr/>
          <p:nvPr>
            <p:custDataLst>
              <p:tags r:id="rId33"/>
            </p:custDataLst>
          </p:nvPr>
        </p:nvGrpSpPr>
        <p:grpSpPr>
          <a:xfrm>
            <a:off x="1394" y="3227357"/>
            <a:ext cx="3020378" cy="254634"/>
            <a:chOff x="0" y="3227357"/>
            <a:chExt cx="3020771" cy="254634"/>
          </a:xfrm>
        </p:grpSpPr>
        <p:sp>
          <p:nvSpPr>
            <p:cNvPr id="53" name="Rectangle 52"/>
            <p:cNvSpPr/>
            <p:nvPr>
              <p:custDataLst>
                <p:tags r:id="rId34"/>
              </p:custDataLst>
            </p:nvPr>
          </p:nvSpPr>
          <p:spPr>
            <a:xfrm>
              <a:off x="0" y="3300674"/>
              <a:ext cx="2882900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56" name="Oval 55"/>
            <p:cNvSpPr/>
            <p:nvPr>
              <p:custDataLst>
                <p:tags r:id="rId35"/>
              </p:custDataLst>
            </p:nvPr>
          </p:nvSpPr>
          <p:spPr>
            <a:xfrm>
              <a:off x="2766137" y="3227357"/>
              <a:ext cx="254634" cy="2546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6" name="Group 5"/>
          <p:cNvGrpSpPr/>
          <p:nvPr>
            <p:custDataLst>
              <p:tags r:id="rId36"/>
            </p:custDataLst>
          </p:nvPr>
        </p:nvGrpSpPr>
        <p:grpSpPr>
          <a:xfrm>
            <a:off x="2973705" y="3834942"/>
            <a:ext cx="2182820" cy="254634"/>
            <a:chOff x="2972698" y="3834942"/>
            <a:chExt cx="2183104" cy="254634"/>
          </a:xfrm>
        </p:grpSpPr>
        <p:sp>
          <p:nvSpPr>
            <p:cNvPr id="75" name="Rectangle 74"/>
            <p:cNvSpPr/>
            <p:nvPr>
              <p:custDataLst>
                <p:tags r:id="rId37"/>
              </p:custDataLst>
            </p:nvPr>
          </p:nvSpPr>
          <p:spPr>
            <a:xfrm>
              <a:off x="2972698" y="3908259"/>
              <a:ext cx="2097777" cy="10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76" name="Oval 75"/>
            <p:cNvSpPr/>
            <p:nvPr>
              <p:custDataLst>
                <p:tags r:id="rId38"/>
              </p:custDataLst>
            </p:nvPr>
          </p:nvSpPr>
          <p:spPr>
            <a:xfrm>
              <a:off x="4901168" y="3834942"/>
              <a:ext cx="254634" cy="25463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4" name="Group 2"/>
          <p:cNvGrpSpPr/>
          <p:nvPr>
            <p:custDataLst>
              <p:tags r:id="rId39"/>
            </p:custDataLst>
          </p:nvPr>
        </p:nvGrpSpPr>
        <p:grpSpPr>
          <a:xfrm>
            <a:off x="1394" y="3834942"/>
            <a:ext cx="3020378" cy="254634"/>
            <a:chOff x="0" y="3834942"/>
            <a:chExt cx="3020771" cy="254634"/>
          </a:xfrm>
        </p:grpSpPr>
        <p:sp>
          <p:nvSpPr>
            <p:cNvPr id="74" name="Rectangle 73"/>
            <p:cNvSpPr/>
            <p:nvPr>
              <p:custDataLst>
                <p:tags r:id="rId40"/>
              </p:custDataLst>
            </p:nvPr>
          </p:nvSpPr>
          <p:spPr>
            <a:xfrm>
              <a:off x="0" y="3908259"/>
              <a:ext cx="2924175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  <p:sp>
          <p:nvSpPr>
            <p:cNvPr id="77" name="Oval 76"/>
            <p:cNvSpPr/>
            <p:nvPr>
              <p:custDataLst>
                <p:tags r:id="rId41"/>
              </p:custDataLst>
            </p:nvPr>
          </p:nvSpPr>
          <p:spPr>
            <a:xfrm>
              <a:off x="2766137" y="3834942"/>
              <a:ext cx="254634" cy="2546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ea typeface="Calibri" panose="020F0502020204030204" charset="0"/>
                <a:cs typeface="+mn-lt"/>
                <a:sym typeface="思源黑体" panose="020B0400000000000000" pitchFamily="34" charset="-122"/>
              </a:endParaRPr>
            </a:p>
          </p:txBody>
        </p:sp>
      </p:grpSp>
      <p:sp>
        <p:nvSpPr>
          <p:cNvPr id="2" name="Text Box 1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</a:rPr>
              <a:t>Key Insights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  <p:sp>
        <p:nvSpPr>
          <p:cNvPr id="8" name="Oval 7"/>
          <p:cNvSpPr>
            <a:spLocks noChangeAspect="1"/>
          </p:cNvSpPr>
          <p:nvPr>
            <p:custDataLst>
              <p:tags r:id="rId42"/>
            </p:custDataLst>
          </p:nvPr>
        </p:nvSpPr>
        <p:spPr>
          <a:xfrm>
            <a:off x="1167404" y="4358953"/>
            <a:ext cx="551920" cy="5519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AU" dirty="0">
                <a:solidFill>
                  <a:srgbClr val="FFFFFF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5</a:t>
            </a:r>
            <a:endParaRPr lang="en-AU" dirty="0">
              <a:solidFill>
                <a:srgbClr val="FFFFFF"/>
              </a:solidFill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  <p:sp>
        <p:nvSpPr>
          <p:cNvPr id="9" name="Text Placeholder 33"/>
          <p:cNvSpPr txBox="1"/>
          <p:nvPr>
            <p:custDataLst>
              <p:tags r:id="rId43"/>
            </p:custDataLst>
          </p:nvPr>
        </p:nvSpPr>
        <p:spPr>
          <a:xfrm>
            <a:off x="599254" y="5114505"/>
            <a:ext cx="1650123" cy="318864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US" sz="1600" dirty="0">
                <a:solidFill>
                  <a:srgbClr val="AC0000"/>
                </a:solidFill>
                <a:latin typeface="+mn-lt"/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Recent years = steady content growth</a:t>
            </a:r>
            <a:endParaRPr lang="en-US" altLang="en-US" sz="1600" dirty="0">
              <a:solidFill>
                <a:srgbClr val="AC0000"/>
              </a:solidFill>
              <a:latin typeface="+mn-lt"/>
              <a:ea typeface="Calibri" panose="020F0502020204030204" charset="0"/>
              <a:cs typeface="+mn-lt"/>
              <a:sym typeface="思源黑体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1" grpId="0" bldLvl="0" animBg="1"/>
      <p:bldP spid="63" grpId="0"/>
      <p:bldP spid="64" grpId="0" bldLvl="0" animBg="1"/>
      <p:bldP spid="66" grpId="0"/>
      <p:bldP spid="67" grpId="0" bldLvl="0" animBg="1"/>
      <p:bldP spid="69" grpId="0"/>
      <p:bldP spid="70" grpId="0" bldLvl="0" animBg="1"/>
      <p:bldP spid="81" grpId="0"/>
      <p:bldP spid="82" grpId="0" bldLvl="0" animBg="1"/>
      <p:bldP spid="84" grpId="0"/>
      <p:bldP spid="85" grpId="0" bldLvl="0" animBg="1"/>
      <p:bldP spid="87" grpId="0"/>
      <p:bldP spid="88" grpId="0" bldLvl="0" animBg="1"/>
      <p:bldP spid="90" grpId="0"/>
      <p:bldP spid="91" grpId="0" bldLvl="0" animBg="1"/>
      <p:bldP spid="8" grpId="0" bldLvl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46"/>
          <p:cNvSpPr/>
          <p:nvPr/>
        </p:nvSpPr>
        <p:spPr bwMode="auto">
          <a:xfrm>
            <a:off x="7748676" y="4151577"/>
            <a:ext cx="1754489" cy="3022600"/>
          </a:xfrm>
          <a:custGeom>
            <a:avLst/>
            <a:gdLst>
              <a:gd name="T0" fmla="*/ 258 w 725"/>
              <a:gd name="T1" fmla="*/ 1251 h 1251"/>
              <a:gd name="T2" fmla="*/ 285 w 725"/>
              <a:gd name="T3" fmla="*/ 700 h 1251"/>
              <a:gd name="T4" fmla="*/ 0 w 725"/>
              <a:gd name="T5" fmla="*/ 315 h 1251"/>
              <a:gd name="T6" fmla="*/ 46 w 725"/>
              <a:gd name="T7" fmla="*/ 273 h 1251"/>
              <a:gd name="T8" fmla="*/ 314 w 725"/>
              <a:gd name="T9" fmla="*/ 578 h 1251"/>
              <a:gd name="T10" fmla="*/ 344 w 725"/>
              <a:gd name="T11" fmla="*/ 0 h 1251"/>
              <a:gd name="T12" fmla="*/ 412 w 725"/>
              <a:gd name="T13" fmla="*/ 0 h 1251"/>
              <a:gd name="T14" fmla="*/ 440 w 725"/>
              <a:gd name="T15" fmla="*/ 377 h 1251"/>
              <a:gd name="T16" fmla="*/ 675 w 725"/>
              <a:gd name="T17" fmla="*/ 126 h 1251"/>
              <a:gd name="T18" fmla="*/ 725 w 725"/>
              <a:gd name="T19" fmla="*/ 193 h 1251"/>
              <a:gd name="T20" fmla="*/ 478 w 725"/>
              <a:gd name="T21" fmla="*/ 490 h 1251"/>
              <a:gd name="T22" fmla="*/ 461 w 725"/>
              <a:gd name="T23" fmla="*/ 788 h 1251"/>
              <a:gd name="T24" fmla="*/ 507 w 725"/>
              <a:gd name="T25" fmla="*/ 1245 h 1251"/>
              <a:gd name="T26" fmla="*/ 258 w 725"/>
              <a:gd name="T27" fmla="*/ 1251 h 1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25" h="1251">
                <a:moveTo>
                  <a:pt x="258" y="1251"/>
                </a:moveTo>
                <a:cubicBezTo>
                  <a:pt x="258" y="1251"/>
                  <a:pt x="323" y="826"/>
                  <a:pt x="285" y="700"/>
                </a:cubicBezTo>
                <a:cubicBezTo>
                  <a:pt x="0" y="315"/>
                  <a:pt x="0" y="315"/>
                  <a:pt x="0" y="315"/>
                </a:cubicBezTo>
                <a:cubicBezTo>
                  <a:pt x="46" y="273"/>
                  <a:pt x="46" y="273"/>
                  <a:pt x="46" y="273"/>
                </a:cubicBezTo>
                <a:cubicBezTo>
                  <a:pt x="314" y="578"/>
                  <a:pt x="314" y="578"/>
                  <a:pt x="314" y="578"/>
                </a:cubicBezTo>
                <a:cubicBezTo>
                  <a:pt x="344" y="0"/>
                  <a:pt x="344" y="0"/>
                  <a:pt x="344" y="0"/>
                </a:cubicBezTo>
                <a:cubicBezTo>
                  <a:pt x="412" y="0"/>
                  <a:pt x="412" y="0"/>
                  <a:pt x="412" y="0"/>
                </a:cubicBezTo>
                <a:cubicBezTo>
                  <a:pt x="440" y="377"/>
                  <a:pt x="440" y="377"/>
                  <a:pt x="440" y="377"/>
                </a:cubicBezTo>
                <a:cubicBezTo>
                  <a:pt x="675" y="126"/>
                  <a:pt x="675" y="126"/>
                  <a:pt x="675" y="126"/>
                </a:cubicBezTo>
                <a:cubicBezTo>
                  <a:pt x="725" y="193"/>
                  <a:pt x="725" y="193"/>
                  <a:pt x="725" y="193"/>
                </a:cubicBezTo>
                <a:cubicBezTo>
                  <a:pt x="478" y="490"/>
                  <a:pt x="478" y="490"/>
                  <a:pt x="478" y="490"/>
                </a:cubicBezTo>
                <a:cubicBezTo>
                  <a:pt x="478" y="490"/>
                  <a:pt x="436" y="490"/>
                  <a:pt x="461" y="788"/>
                </a:cubicBezTo>
                <a:cubicBezTo>
                  <a:pt x="486" y="1085"/>
                  <a:pt x="507" y="1245"/>
                  <a:pt x="507" y="1245"/>
                </a:cubicBezTo>
                <a:cubicBezTo>
                  <a:pt x="258" y="1251"/>
                  <a:pt x="258" y="1251"/>
                  <a:pt x="258" y="1251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21908" tIns="60954" rIns="121908" bIns="60954"/>
          <a:lstStyle/>
          <a:p>
            <a:pPr>
              <a:defRPr/>
            </a:pPr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6237572" y="3453077"/>
            <a:ext cx="2201047" cy="2197100"/>
            <a:chOff x="3032919" y="2228851"/>
            <a:chExt cx="1651000" cy="1647825"/>
          </a:xfrm>
        </p:grpSpPr>
        <p:grpSp>
          <p:nvGrpSpPr>
            <p:cNvPr id="70" name="组合 69"/>
            <p:cNvGrpSpPr/>
            <p:nvPr/>
          </p:nvGrpSpPr>
          <p:grpSpPr>
            <a:xfrm>
              <a:off x="3032919" y="2228851"/>
              <a:ext cx="1651000" cy="1647825"/>
              <a:chOff x="3032919" y="2228851"/>
              <a:chExt cx="1651000" cy="1647825"/>
            </a:xfrm>
          </p:grpSpPr>
          <p:sp>
            <p:nvSpPr>
              <p:cNvPr id="78" name="Oval 55"/>
              <p:cNvSpPr>
                <a:spLocks noChangeArrowheads="1"/>
              </p:cNvSpPr>
              <p:nvPr/>
            </p:nvSpPr>
            <p:spPr bwMode="auto">
              <a:xfrm>
                <a:off x="3032919" y="2228851"/>
                <a:ext cx="1651000" cy="1647825"/>
              </a:xfrm>
              <a:prstGeom prst="ellipse">
                <a:avLst/>
              </a:prstGeom>
              <a:solidFill>
                <a:schemeClr val="bg2"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9" name="Oval 56"/>
              <p:cNvSpPr>
                <a:spLocks noChangeArrowheads="1"/>
              </p:cNvSpPr>
              <p:nvPr/>
            </p:nvSpPr>
            <p:spPr bwMode="auto">
              <a:xfrm>
                <a:off x="3183732" y="2379663"/>
                <a:ext cx="1349375" cy="1347788"/>
              </a:xfrm>
              <a:prstGeom prst="ellipse">
                <a:avLst/>
              </a:prstGeom>
              <a:solidFill>
                <a:srgbClr val="BFBFBF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9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grpSp>
          <p:nvGrpSpPr>
            <p:cNvPr id="71" name="Group 20"/>
            <p:cNvGrpSpPr>
              <a:grpSpLocks noChangeAspect="1"/>
            </p:cNvGrpSpPr>
            <p:nvPr/>
          </p:nvGrpSpPr>
          <p:grpSpPr bwMode="auto">
            <a:xfrm>
              <a:off x="3644662" y="2696790"/>
              <a:ext cx="427513" cy="328123"/>
              <a:chOff x="1066" y="1895"/>
              <a:chExt cx="314" cy="241"/>
            </a:xfrm>
            <a:solidFill>
              <a:schemeClr val="bg1"/>
            </a:solidFill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3" name="Freeform 21"/>
              <p:cNvSpPr/>
              <p:nvPr/>
            </p:nvSpPr>
            <p:spPr bwMode="auto">
              <a:xfrm>
                <a:off x="1066" y="2128"/>
                <a:ext cx="314" cy="8"/>
              </a:xfrm>
              <a:custGeom>
                <a:avLst/>
                <a:gdLst>
                  <a:gd name="T0" fmla="*/ 2 w 76"/>
                  <a:gd name="T1" fmla="*/ 2 h 2"/>
                  <a:gd name="T2" fmla="*/ 0 w 76"/>
                  <a:gd name="T3" fmla="*/ 1 h 2"/>
                  <a:gd name="T4" fmla="*/ 2 w 76"/>
                  <a:gd name="T5" fmla="*/ 0 h 2"/>
                  <a:gd name="T6" fmla="*/ 75 w 76"/>
                  <a:gd name="T7" fmla="*/ 0 h 2"/>
                  <a:gd name="T8" fmla="*/ 76 w 76"/>
                  <a:gd name="T9" fmla="*/ 1 h 2"/>
                  <a:gd name="T10" fmla="*/ 75 w 76"/>
                  <a:gd name="T11" fmla="*/ 2 h 2"/>
                  <a:gd name="T12" fmla="*/ 2 w 76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2">
                    <a:moveTo>
                      <a:pt x="2" y="2"/>
                    </a:moveTo>
                    <a:cubicBezTo>
                      <a:pt x="1" y="2"/>
                      <a:pt x="0" y="2"/>
                      <a:pt x="0" y="1"/>
                    </a:cubicBezTo>
                    <a:cubicBezTo>
                      <a:pt x="0" y="0"/>
                      <a:pt x="1" y="0"/>
                      <a:pt x="2" y="0"/>
                    </a:cubicBezTo>
                    <a:cubicBezTo>
                      <a:pt x="75" y="0"/>
                      <a:pt x="75" y="0"/>
                      <a:pt x="75" y="0"/>
                    </a:cubicBezTo>
                    <a:cubicBezTo>
                      <a:pt x="75" y="0"/>
                      <a:pt x="76" y="0"/>
                      <a:pt x="76" y="1"/>
                    </a:cubicBezTo>
                    <a:cubicBezTo>
                      <a:pt x="76" y="2"/>
                      <a:pt x="75" y="2"/>
                      <a:pt x="75" y="2"/>
                    </a:cubicBezTo>
                    <a:lnTo>
                      <a:pt x="2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4" name="Rectangle 22"/>
              <p:cNvSpPr>
                <a:spLocks noChangeArrowheads="1"/>
              </p:cNvSpPr>
              <p:nvPr/>
            </p:nvSpPr>
            <p:spPr bwMode="auto">
              <a:xfrm>
                <a:off x="1107" y="1949"/>
                <a:ext cx="46" cy="1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5" name="Rectangle 23"/>
              <p:cNvSpPr>
                <a:spLocks noChangeArrowheads="1"/>
              </p:cNvSpPr>
              <p:nvPr/>
            </p:nvSpPr>
            <p:spPr bwMode="auto">
              <a:xfrm>
                <a:off x="1173" y="1895"/>
                <a:ext cx="46" cy="2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6" name="Rectangle 24"/>
              <p:cNvSpPr>
                <a:spLocks noChangeArrowheads="1"/>
              </p:cNvSpPr>
              <p:nvPr/>
            </p:nvSpPr>
            <p:spPr bwMode="auto">
              <a:xfrm>
                <a:off x="1235" y="1961"/>
                <a:ext cx="46" cy="14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77" name="Rectangle 25"/>
              <p:cNvSpPr>
                <a:spLocks noChangeArrowheads="1"/>
              </p:cNvSpPr>
              <p:nvPr/>
            </p:nvSpPr>
            <p:spPr bwMode="auto">
              <a:xfrm>
                <a:off x="1306" y="2007"/>
                <a:ext cx="45" cy="96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7126457" y="1361810"/>
            <a:ext cx="2971413" cy="2971800"/>
            <a:chOff x="3699669" y="660401"/>
            <a:chExt cx="2228850" cy="2228850"/>
          </a:xfrm>
        </p:grpSpPr>
        <p:sp>
          <p:nvSpPr>
            <p:cNvPr id="81" name="Oval 51"/>
            <p:cNvSpPr>
              <a:spLocks noChangeArrowheads="1"/>
            </p:cNvSpPr>
            <p:nvPr/>
          </p:nvSpPr>
          <p:spPr bwMode="auto">
            <a:xfrm>
              <a:off x="3699669" y="660401"/>
              <a:ext cx="2228850" cy="2228850"/>
            </a:xfrm>
            <a:prstGeom prst="ellipse">
              <a:avLst/>
            </a:prstGeom>
            <a:solidFill>
              <a:schemeClr val="bg2">
                <a:alpha val="60000"/>
              </a:schemeClr>
            </a:solidFill>
            <a:ln w="28575">
              <a:solidFill>
                <a:srgbClr val="FFFFFF"/>
              </a:solidFill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2" name="Oval 52"/>
            <p:cNvSpPr>
              <a:spLocks noChangeArrowheads="1"/>
            </p:cNvSpPr>
            <p:nvPr/>
          </p:nvSpPr>
          <p:spPr bwMode="auto">
            <a:xfrm>
              <a:off x="3871119" y="835026"/>
              <a:ext cx="1882775" cy="18811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 anchor="ctr"/>
            <a:lstStyle/>
            <a:p>
              <a:pPr algn="ctr">
                <a:spcAft>
                  <a:spcPts val="800"/>
                </a:spcAft>
                <a:defRPr/>
              </a:pPr>
              <a:endParaRPr lang="zh-CN" altLang="en-US" sz="27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  <p:sp>
          <p:nvSpPr>
            <p:cNvPr id="83" name="Freeform 6"/>
            <p:cNvSpPr>
              <a:spLocks noEditPoints="1"/>
            </p:cNvSpPr>
            <p:nvPr/>
          </p:nvSpPr>
          <p:spPr bwMode="auto">
            <a:xfrm>
              <a:off x="4456544" y="1153003"/>
              <a:ext cx="735738" cy="560124"/>
            </a:xfrm>
            <a:custGeom>
              <a:avLst/>
              <a:gdLst>
                <a:gd name="T0" fmla="*/ 36 w 113"/>
                <a:gd name="T1" fmla="*/ 11 h 86"/>
                <a:gd name="T2" fmla="*/ 106 w 113"/>
                <a:gd name="T3" fmla="*/ 32 h 86"/>
                <a:gd name="T4" fmla="*/ 102 w 113"/>
                <a:gd name="T5" fmla="*/ 35 h 86"/>
                <a:gd name="T6" fmla="*/ 99 w 113"/>
                <a:gd name="T7" fmla="*/ 39 h 86"/>
                <a:gd name="T8" fmla="*/ 95 w 113"/>
                <a:gd name="T9" fmla="*/ 43 h 86"/>
                <a:gd name="T10" fmla="*/ 91 w 113"/>
                <a:gd name="T11" fmla="*/ 86 h 86"/>
                <a:gd name="T12" fmla="*/ 91 w 113"/>
                <a:gd name="T13" fmla="*/ 47 h 86"/>
                <a:gd name="T14" fmla="*/ 81 w 113"/>
                <a:gd name="T15" fmla="*/ 86 h 86"/>
                <a:gd name="T16" fmla="*/ 77 w 113"/>
                <a:gd name="T17" fmla="*/ 59 h 86"/>
                <a:gd name="T18" fmla="*/ 74 w 113"/>
                <a:gd name="T19" fmla="*/ 56 h 86"/>
                <a:gd name="T20" fmla="*/ 70 w 113"/>
                <a:gd name="T21" fmla="*/ 86 h 86"/>
                <a:gd name="T22" fmla="*/ 70 w 113"/>
                <a:gd name="T23" fmla="*/ 54 h 86"/>
                <a:gd name="T24" fmla="*/ 59 w 113"/>
                <a:gd name="T25" fmla="*/ 86 h 86"/>
                <a:gd name="T26" fmla="*/ 56 w 113"/>
                <a:gd name="T27" fmla="*/ 65 h 86"/>
                <a:gd name="T28" fmla="*/ 52 w 113"/>
                <a:gd name="T29" fmla="*/ 68 h 86"/>
                <a:gd name="T30" fmla="*/ 48 w 113"/>
                <a:gd name="T31" fmla="*/ 86 h 86"/>
                <a:gd name="T32" fmla="*/ 48 w 113"/>
                <a:gd name="T33" fmla="*/ 71 h 86"/>
                <a:gd name="T34" fmla="*/ 38 w 113"/>
                <a:gd name="T35" fmla="*/ 86 h 86"/>
                <a:gd name="T36" fmla="*/ 34 w 113"/>
                <a:gd name="T37" fmla="*/ 70 h 86"/>
                <a:gd name="T38" fmla="*/ 31 w 113"/>
                <a:gd name="T39" fmla="*/ 67 h 86"/>
                <a:gd name="T40" fmla="*/ 27 w 113"/>
                <a:gd name="T41" fmla="*/ 86 h 86"/>
                <a:gd name="T42" fmla="*/ 27 w 113"/>
                <a:gd name="T43" fmla="*/ 67 h 86"/>
                <a:gd name="T44" fmla="*/ 16 w 113"/>
                <a:gd name="T45" fmla="*/ 86 h 86"/>
                <a:gd name="T46" fmla="*/ 5 w 113"/>
                <a:gd name="T47" fmla="*/ 79 h 86"/>
                <a:gd name="T48" fmla="*/ 2 w 113"/>
                <a:gd name="T49" fmla="*/ 76 h 86"/>
                <a:gd name="T50" fmla="*/ 0 w 113"/>
                <a:gd name="T51" fmla="*/ 58 h 86"/>
                <a:gd name="T52" fmla="*/ 38 w 113"/>
                <a:gd name="T53" fmla="*/ 64 h 86"/>
                <a:gd name="T54" fmla="*/ 70 w 113"/>
                <a:gd name="T55" fmla="*/ 45 h 86"/>
                <a:gd name="T56" fmla="*/ 82 w 113"/>
                <a:gd name="T57" fmla="*/ 46 h 86"/>
                <a:gd name="T58" fmla="*/ 111 w 113"/>
                <a:gd name="T59" fmla="*/ 13 h 86"/>
                <a:gd name="T60" fmla="*/ 89 w 113"/>
                <a:gd name="T61" fmla="*/ 10 h 86"/>
                <a:gd name="T62" fmla="*/ 74 w 113"/>
                <a:gd name="T63" fmla="*/ 31 h 86"/>
                <a:gd name="T64" fmla="*/ 42 w 113"/>
                <a:gd name="T65" fmla="*/ 49 h 86"/>
                <a:gd name="T66" fmla="*/ 25 w 113"/>
                <a:gd name="T67" fmla="*/ 43 h 86"/>
                <a:gd name="T68" fmla="*/ 13 w 113"/>
                <a:gd name="T69" fmla="*/ 86 h 86"/>
                <a:gd name="T70" fmla="*/ 13 w 113"/>
                <a:gd name="T71" fmla="*/ 75 h 86"/>
                <a:gd name="T72" fmla="*/ 31 w 113"/>
                <a:gd name="T73" fmla="*/ 12 h 86"/>
                <a:gd name="T74" fmla="*/ 49 w 113"/>
                <a:gd name="T75" fmla="*/ 19 h 86"/>
                <a:gd name="T76" fmla="*/ 39 w 113"/>
                <a:gd name="T77" fmla="*/ 19 h 86"/>
                <a:gd name="T78" fmla="*/ 43 w 113"/>
                <a:gd name="T79" fmla="*/ 44 h 86"/>
                <a:gd name="T80" fmla="*/ 34 w 113"/>
                <a:gd name="T81" fmla="*/ 31 h 86"/>
                <a:gd name="T82" fmla="*/ 20 w 113"/>
                <a:gd name="T83" fmla="*/ 38 h 86"/>
                <a:gd name="T84" fmla="*/ 30 w 113"/>
                <a:gd name="T85" fmla="*/ 17 h 86"/>
                <a:gd name="T86" fmla="*/ 21 w 113"/>
                <a:gd name="T87" fmla="*/ 2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3" h="86">
                  <a:moveTo>
                    <a:pt x="36" y="2"/>
                  </a:moveTo>
                  <a:cubicBezTo>
                    <a:pt x="39" y="2"/>
                    <a:pt x="41" y="4"/>
                    <a:pt x="41" y="6"/>
                  </a:cubicBezTo>
                  <a:cubicBezTo>
                    <a:pt x="41" y="9"/>
                    <a:pt x="39" y="11"/>
                    <a:pt x="36" y="11"/>
                  </a:cubicBezTo>
                  <a:cubicBezTo>
                    <a:pt x="34" y="11"/>
                    <a:pt x="32" y="9"/>
                    <a:pt x="32" y="6"/>
                  </a:cubicBezTo>
                  <a:cubicBezTo>
                    <a:pt x="32" y="4"/>
                    <a:pt x="34" y="2"/>
                    <a:pt x="36" y="2"/>
                  </a:cubicBezTo>
                  <a:close/>
                  <a:moveTo>
                    <a:pt x="106" y="32"/>
                  </a:moveTo>
                  <a:cubicBezTo>
                    <a:pt x="106" y="86"/>
                    <a:pt x="106" y="86"/>
                    <a:pt x="106" y="86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6" y="32"/>
                    <a:pt x="106" y="32"/>
                  </a:cubicBezTo>
                  <a:close/>
                  <a:moveTo>
                    <a:pt x="99" y="39"/>
                  </a:moveTo>
                  <a:cubicBezTo>
                    <a:pt x="99" y="86"/>
                    <a:pt x="99" y="86"/>
                    <a:pt x="99" y="86"/>
                  </a:cubicBezTo>
                  <a:cubicBezTo>
                    <a:pt x="97" y="86"/>
                    <a:pt x="96" y="86"/>
                    <a:pt x="95" y="86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9" y="39"/>
                    <a:pt x="99" y="39"/>
                    <a:pt x="99" y="39"/>
                  </a:cubicBezTo>
                  <a:close/>
                  <a:moveTo>
                    <a:pt x="91" y="47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0" y="86"/>
                    <a:pt x="89" y="86"/>
                    <a:pt x="88" y="86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84" y="55"/>
                  </a:move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2" y="86"/>
                    <a:pt x="81" y="86"/>
                  </a:cubicBezTo>
                  <a:cubicBezTo>
                    <a:pt x="81" y="59"/>
                    <a:pt x="81" y="59"/>
                    <a:pt x="81" y="59"/>
                  </a:cubicBezTo>
                  <a:cubicBezTo>
                    <a:pt x="84" y="55"/>
                    <a:pt x="84" y="55"/>
                    <a:pt x="84" y="55"/>
                  </a:cubicBezTo>
                  <a:close/>
                  <a:moveTo>
                    <a:pt x="77" y="59"/>
                  </a:moveTo>
                  <a:cubicBezTo>
                    <a:pt x="77" y="86"/>
                    <a:pt x="77" y="86"/>
                    <a:pt x="77" y="86"/>
                  </a:cubicBezTo>
                  <a:cubicBezTo>
                    <a:pt x="76" y="86"/>
                    <a:pt x="75" y="86"/>
                    <a:pt x="74" y="86"/>
                  </a:cubicBezTo>
                  <a:cubicBezTo>
                    <a:pt x="74" y="56"/>
                    <a:pt x="74" y="56"/>
                    <a:pt x="74" y="56"/>
                  </a:cubicBezTo>
                  <a:cubicBezTo>
                    <a:pt x="77" y="59"/>
                    <a:pt x="77" y="59"/>
                    <a:pt x="77" y="59"/>
                  </a:cubicBezTo>
                  <a:close/>
                  <a:moveTo>
                    <a:pt x="70" y="54"/>
                  </a:moveTo>
                  <a:cubicBezTo>
                    <a:pt x="70" y="86"/>
                    <a:pt x="70" y="86"/>
                    <a:pt x="70" y="86"/>
                  </a:cubicBezTo>
                  <a:cubicBezTo>
                    <a:pt x="69" y="86"/>
                    <a:pt x="68" y="86"/>
                    <a:pt x="66" y="86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0" y="54"/>
                    <a:pt x="70" y="54"/>
                    <a:pt x="70" y="54"/>
                  </a:cubicBezTo>
                  <a:close/>
                  <a:moveTo>
                    <a:pt x="63" y="59"/>
                  </a:moveTo>
                  <a:cubicBezTo>
                    <a:pt x="63" y="86"/>
                    <a:pt x="63" y="86"/>
                    <a:pt x="63" y="86"/>
                  </a:cubicBezTo>
                  <a:cubicBezTo>
                    <a:pt x="62" y="86"/>
                    <a:pt x="60" y="86"/>
                    <a:pt x="59" y="86"/>
                  </a:cubicBezTo>
                  <a:cubicBezTo>
                    <a:pt x="59" y="62"/>
                    <a:pt x="59" y="62"/>
                    <a:pt x="59" y="62"/>
                  </a:cubicBezTo>
                  <a:cubicBezTo>
                    <a:pt x="63" y="59"/>
                    <a:pt x="63" y="59"/>
                    <a:pt x="63" y="59"/>
                  </a:cubicBezTo>
                  <a:close/>
                  <a:moveTo>
                    <a:pt x="56" y="65"/>
                  </a:moveTo>
                  <a:cubicBezTo>
                    <a:pt x="56" y="86"/>
                    <a:pt x="56" y="86"/>
                    <a:pt x="56" y="86"/>
                  </a:cubicBezTo>
                  <a:cubicBezTo>
                    <a:pt x="54" y="86"/>
                    <a:pt x="53" y="86"/>
                    <a:pt x="52" y="86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6" y="65"/>
                    <a:pt x="56" y="65"/>
                    <a:pt x="56" y="65"/>
                  </a:cubicBezTo>
                  <a:close/>
                  <a:moveTo>
                    <a:pt x="48" y="71"/>
                  </a:move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6" y="86"/>
                    <a:pt x="45" y="86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8" y="71"/>
                    <a:pt x="48" y="71"/>
                    <a:pt x="48" y="71"/>
                  </a:cubicBezTo>
                  <a:close/>
                  <a:moveTo>
                    <a:pt x="41" y="75"/>
                  </a:moveTo>
                  <a:cubicBezTo>
                    <a:pt x="41" y="86"/>
                    <a:pt x="41" y="86"/>
                    <a:pt x="41" y="86"/>
                  </a:cubicBezTo>
                  <a:cubicBezTo>
                    <a:pt x="40" y="86"/>
                    <a:pt x="39" y="86"/>
                    <a:pt x="38" y="86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41" y="75"/>
                    <a:pt x="41" y="75"/>
                    <a:pt x="41" y="75"/>
                  </a:cubicBezTo>
                  <a:close/>
                  <a:moveTo>
                    <a:pt x="34" y="70"/>
                  </a:moveTo>
                  <a:cubicBezTo>
                    <a:pt x="34" y="86"/>
                    <a:pt x="34" y="86"/>
                    <a:pt x="34" y="86"/>
                  </a:cubicBezTo>
                  <a:cubicBezTo>
                    <a:pt x="33" y="86"/>
                    <a:pt x="32" y="86"/>
                    <a:pt x="31" y="86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4" y="70"/>
                    <a:pt x="34" y="70"/>
                    <a:pt x="34" y="70"/>
                  </a:cubicBezTo>
                  <a:close/>
                  <a:moveTo>
                    <a:pt x="27" y="67"/>
                  </a:moveTo>
                  <a:cubicBezTo>
                    <a:pt x="27" y="86"/>
                    <a:pt x="27" y="86"/>
                    <a:pt x="27" y="86"/>
                  </a:cubicBezTo>
                  <a:cubicBezTo>
                    <a:pt x="26" y="86"/>
                    <a:pt x="25" y="86"/>
                    <a:pt x="23" y="86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7" y="67"/>
                    <a:pt x="27" y="67"/>
                    <a:pt x="27" y="67"/>
                  </a:cubicBezTo>
                  <a:close/>
                  <a:moveTo>
                    <a:pt x="20" y="71"/>
                  </a:moveTo>
                  <a:cubicBezTo>
                    <a:pt x="20" y="86"/>
                    <a:pt x="20" y="86"/>
                    <a:pt x="20" y="86"/>
                  </a:cubicBezTo>
                  <a:cubicBezTo>
                    <a:pt x="19" y="86"/>
                    <a:pt x="17" y="86"/>
                    <a:pt x="16" y="86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20" y="71"/>
                    <a:pt x="20" y="71"/>
                    <a:pt x="20" y="71"/>
                  </a:cubicBezTo>
                  <a:close/>
                  <a:moveTo>
                    <a:pt x="5" y="79"/>
                  </a:move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2" y="86"/>
                    <a:pt x="2" y="8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5" y="79"/>
                    <a:pt x="5" y="79"/>
                    <a:pt x="5" y="79"/>
                  </a:cubicBezTo>
                  <a:close/>
                  <a:moveTo>
                    <a:pt x="0" y="58"/>
                  </a:moveTo>
                  <a:cubicBezTo>
                    <a:pt x="7" y="70"/>
                    <a:pt x="7" y="70"/>
                    <a:pt x="7" y="70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46" y="63"/>
                    <a:pt x="46" y="63"/>
                    <a:pt x="46" y="63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82" y="46"/>
                    <a:pt x="82" y="46"/>
                    <a:pt x="82" y="46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89" y="10"/>
                    <a:pt x="89" y="10"/>
                    <a:pt x="89" y="10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0" y="58"/>
                    <a:pt x="0" y="58"/>
                    <a:pt x="0" y="58"/>
                  </a:cubicBezTo>
                  <a:close/>
                  <a:moveTo>
                    <a:pt x="13" y="75"/>
                  </a:moveTo>
                  <a:cubicBezTo>
                    <a:pt x="13" y="86"/>
                    <a:pt x="13" y="86"/>
                    <a:pt x="13" y="86"/>
                  </a:cubicBezTo>
                  <a:cubicBezTo>
                    <a:pt x="11" y="86"/>
                    <a:pt x="10" y="86"/>
                    <a:pt x="9" y="86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3" y="75"/>
                    <a:pt x="13" y="75"/>
                    <a:pt x="13" y="75"/>
                  </a:cubicBezTo>
                  <a:close/>
                  <a:moveTo>
                    <a:pt x="21" y="22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2" y="33"/>
                    <a:pt x="31" y="38"/>
                    <a:pt x="31" y="38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1" y="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9073537" y="3353593"/>
            <a:ext cx="1726975" cy="1725084"/>
            <a:chOff x="5160169" y="2154238"/>
            <a:chExt cx="1295400" cy="1293813"/>
          </a:xfrm>
        </p:grpSpPr>
        <p:grpSp>
          <p:nvGrpSpPr>
            <p:cNvPr id="86" name="组合 85"/>
            <p:cNvGrpSpPr/>
            <p:nvPr/>
          </p:nvGrpSpPr>
          <p:grpSpPr>
            <a:xfrm>
              <a:off x="5160169" y="2154238"/>
              <a:ext cx="1295400" cy="1293813"/>
              <a:chOff x="5160169" y="2154238"/>
              <a:chExt cx="1295400" cy="1293813"/>
            </a:xfrm>
          </p:grpSpPr>
          <p:sp>
            <p:nvSpPr>
              <p:cNvPr id="89" name="Oval 53"/>
              <p:cNvSpPr>
                <a:spLocks noChangeArrowheads="1"/>
              </p:cNvSpPr>
              <p:nvPr/>
            </p:nvSpPr>
            <p:spPr bwMode="auto">
              <a:xfrm>
                <a:off x="5160169" y="2154238"/>
                <a:ext cx="1295400" cy="1293813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  <a:alpha val="60000"/>
                </a:schemeClr>
              </a:solidFill>
              <a:ln w="28575">
                <a:solidFill>
                  <a:srgbClr val="FFFFFF"/>
                </a:solidFill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  <p:sp>
            <p:nvSpPr>
              <p:cNvPr id="90" name="Oval 54"/>
              <p:cNvSpPr>
                <a:spLocks noChangeArrowheads="1"/>
              </p:cNvSpPr>
              <p:nvPr/>
            </p:nvSpPr>
            <p:spPr bwMode="auto">
              <a:xfrm>
                <a:off x="5304632" y="2295526"/>
                <a:ext cx="1008062" cy="10096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0" tIns="0" rIns="0" bIns="0" anchor="ctr"/>
              <a:lstStyle/>
              <a:p>
                <a:pPr algn="ctr">
                  <a:spcAft>
                    <a:spcPts val="800"/>
                  </a:spcAft>
                  <a:defRPr/>
                </a:pPr>
                <a:endParaRPr lang="zh-CN" altLang="en-US" sz="16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思源黑体" panose="020B0400000000000000" pitchFamily="34" charset="-122"/>
                </a:endParaRPr>
              </a:p>
            </p:txBody>
          </p:sp>
        </p:grpSp>
        <p:sp>
          <p:nvSpPr>
            <p:cNvPr id="87" name="Freeform 6"/>
            <p:cNvSpPr>
              <a:spLocks noEditPoints="1"/>
            </p:cNvSpPr>
            <p:nvPr/>
          </p:nvSpPr>
          <p:spPr bwMode="auto">
            <a:xfrm>
              <a:off x="5611507" y="2488208"/>
              <a:ext cx="392724" cy="391763"/>
            </a:xfrm>
            <a:custGeom>
              <a:avLst/>
              <a:gdLst>
                <a:gd name="T0" fmla="*/ 60 w 99"/>
                <a:gd name="T1" fmla="*/ 9 h 99"/>
                <a:gd name="T2" fmla="*/ 81 w 99"/>
                <a:gd name="T3" fmla="*/ 10 h 99"/>
                <a:gd name="T4" fmla="*/ 79 w 99"/>
                <a:gd name="T5" fmla="*/ 20 h 99"/>
                <a:gd name="T6" fmla="*/ 96 w 99"/>
                <a:gd name="T7" fmla="*/ 31 h 99"/>
                <a:gd name="T8" fmla="*/ 90 w 99"/>
                <a:gd name="T9" fmla="*/ 38 h 99"/>
                <a:gd name="T10" fmla="*/ 99 w 99"/>
                <a:gd name="T11" fmla="*/ 57 h 99"/>
                <a:gd name="T12" fmla="*/ 90 w 99"/>
                <a:gd name="T13" fmla="*/ 60 h 99"/>
                <a:gd name="T14" fmla="*/ 89 w 99"/>
                <a:gd name="T15" fmla="*/ 81 h 99"/>
                <a:gd name="T16" fmla="*/ 80 w 99"/>
                <a:gd name="T17" fmla="*/ 79 h 99"/>
                <a:gd name="T18" fmla="*/ 68 w 99"/>
                <a:gd name="T19" fmla="*/ 97 h 99"/>
                <a:gd name="T20" fmla="*/ 61 w 99"/>
                <a:gd name="T21" fmla="*/ 90 h 99"/>
                <a:gd name="T22" fmla="*/ 42 w 99"/>
                <a:gd name="T23" fmla="*/ 99 h 99"/>
                <a:gd name="T24" fmla="*/ 39 w 99"/>
                <a:gd name="T25" fmla="*/ 91 h 99"/>
                <a:gd name="T26" fmla="*/ 18 w 99"/>
                <a:gd name="T27" fmla="*/ 89 h 99"/>
                <a:gd name="T28" fmla="*/ 20 w 99"/>
                <a:gd name="T29" fmla="*/ 80 h 99"/>
                <a:gd name="T30" fmla="*/ 3 w 99"/>
                <a:gd name="T31" fmla="*/ 68 h 99"/>
                <a:gd name="T32" fmla="*/ 9 w 99"/>
                <a:gd name="T33" fmla="*/ 61 h 99"/>
                <a:gd name="T34" fmla="*/ 0 w 99"/>
                <a:gd name="T35" fmla="*/ 42 h 99"/>
                <a:gd name="T36" fmla="*/ 9 w 99"/>
                <a:gd name="T37" fmla="*/ 39 h 99"/>
                <a:gd name="T38" fmla="*/ 10 w 99"/>
                <a:gd name="T39" fmla="*/ 18 h 99"/>
                <a:gd name="T40" fmla="*/ 19 w 99"/>
                <a:gd name="T41" fmla="*/ 20 h 99"/>
                <a:gd name="T42" fmla="*/ 31 w 99"/>
                <a:gd name="T43" fmla="*/ 3 h 99"/>
                <a:gd name="T44" fmla="*/ 38 w 99"/>
                <a:gd name="T45" fmla="*/ 9 h 99"/>
                <a:gd name="T46" fmla="*/ 57 w 99"/>
                <a:gd name="T47" fmla="*/ 0 h 99"/>
                <a:gd name="T48" fmla="*/ 36 w 99"/>
                <a:gd name="T49" fmla="*/ 58 h 99"/>
                <a:gd name="T50" fmla="*/ 45 w 99"/>
                <a:gd name="T51" fmla="*/ 47 h 99"/>
                <a:gd name="T52" fmla="*/ 58 w 99"/>
                <a:gd name="T53" fmla="*/ 55 h 99"/>
                <a:gd name="T54" fmla="*/ 64 w 99"/>
                <a:gd name="T55" fmla="*/ 56 h 99"/>
                <a:gd name="T56" fmla="*/ 54 w 99"/>
                <a:gd name="T57" fmla="*/ 54 h 99"/>
                <a:gd name="T58" fmla="*/ 58 w 99"/>
                <a:gd name="T59" fmla="*/ 69 h 99"/>
                <a:gd name="T60" fmla="*/ 71 w 99"/>
                <a:gd name="T61" fmla="*/ 71 h 99"/>
                <a:gd name="T62" fmla="*/ 71 w 99"/>
                <a:gd name="T63" fmla="*/ 28 h 99"/>
                <a:gd name="T64" fmla="*/ 28 w 99"/>
                <a:gd name="T65" fmla="*/ 28 h 99"/>
                <a:gd name="T66" fmla="*/ 28 w 99"/>
                <a:gd name="T67" fmla="*/ 71 h 99"/>
                <a:gd name="T68" fmla="*/ 55 w 99"/>
                <a:gd name="T69" fmla="*/ 79 h 99"/>
                <a:gd name="T70" fmla="*/ 48 w 99"/>
                <a:gd name="T71" fmla="*/ 66 h 99"/>
                <a:gd name="T72" fmla="*/ 35 w 99"/>
                <a:gd name="T73" fmla="*/ 75 h 99"/>
                <a:gd name="T74" fmla="*/ 42 w 99"/>
                <a:gd name="T75" fmla="*/ 71 h 99"/>
                <a:gd name="T76" fmla="*/ 45 w 99"/>
                <a:gd name="T77" fmla="*/ 52 h 99"/>
                <a:gd name="T78" fmla="*/ 38 w 99"/>
                <a:gd name="T79" fmla="*/ 59 h 99"/>
                <a:gd name="T80" fmla="*/ 51 w 99"/>
                <a:gd name="T81" fmla="*/ 37 h 99"/>
                <a:gd name="T82" fmla="*/ 51 w 99"/>
                <a:gd name="T83" fmla="*/ 46 h 99"/>
                <a:gd name="T84" fmla="*/ 51 w 99"/>
                <a:gd name="T8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9" h="99">
                  <a:moveTo>
                    <a:pt x="59" y="8"/>
                  </a:moveTo>
                  <a:cubicBezTo>
                    <a:pt x="59" y="9"/>
                    <a:pt x="60" y="9"/>
                    <a:pt x="60" y="9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9"/>
                    <a:pt x="79" y="19"/>
                    <a:pt x="79" y="20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96" y="31"/>
                    <a:pt x="96" y="31"/>
                    <a:pt x="96" y="31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57"/>
                    <a:pt x="99" y="57"/>
                    <a:pt x="99" y="57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1" y="59"/>
                    <a:pt x="90" y="60"/>
                    <a:pt x="90" y="60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0" y="78"/>
                    <a:pt x="80" y="78"/>
                    <a:pt x="80" y="78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68" y="97"/>
                    <a:pt x="68" y="97"/>
                    <a:pt x="68" y="97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62" y="90"/>
                    <a:pt x="61" y="90"/>
                    <a:pt x="61" y="9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42" y="99"/>
                    <a:pt x="42" y="99"/>
                    <a:pt x="42" y="99"/>
                  </a:cubicBezTo>
                  <a:cubicBezTo>
                    <a:pt x="40" y="91"/>
                    <a:pt x="40" y="91"/>
                    <a:pt x="40" y="91"/>
                  </a:cubicBezTo>
                  <a:cubicBezTo>
                    <a:pt x="40" y="91"/>
                    <a:pt x="39" y="91"/>
                    <a:pt x="39" y="91"/>
                  </a:cubicBezTo>
                  <a:cubicBezTo>
                    <a:pt x="33" y="97"/>
                    <a:pt x="33" y="97"/>
                    <a:pt x="33" y="97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1"/>
                    <a:pt x="9" y="6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0"/>
                    <a:pt x="8" y="39"/>
                    <a:pt x="9" y="39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0"/>
                    <a:pt x="19" y="2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8" y="9"/>
                    <a:pt x="38" y="9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9" y="8"/>
                    <a:pt x="59" y="8"/>
                    <a:pt x="59" y="8"/>
                  </a:cubicBezTo>
                  <a:close/>
                  <a:moveTo>
                    <a:pt x="36" y="58"/>
                  </a:moveTo>
                  <a:cubicBezTo>
                    <a:pt x="37" y="52"/>
                    <a:pt x="37" y="52"/>
                    <a:pt x="37" y="52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8" y="55"/>
                    <a:pt x="58" y="55"/>
                    <a:pt x="58" y="55"/>
                  </a:cubicBezTo>
                  <a:cubicBezTo>
                    <a:pt x="64" y="55"/>
                    <a:pt x="64" y="55"/>
                    <a:pt x="64" y="55"/>
                  </a:cubicBezTo>
                  <a:cubicBezTo>
                    <a:pt x="64" y="56"/>
                    <a:pt x="64" y="56"/>
                    <a:pt x="64" y="56"/>
                  </a:cubicBezTo>
                  <a:cubicBezTo>
                    <a:pt x="56" y="58"/>
                    <a:pt x="56" y="58"/>
                    <a:pt x="56" y="58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8" y="79"/>
                    <a:pt x="58" y="79"/>
                    <a:pt x="58" y="79"/>
                  </a:cubicBezTo>
                  <a:cubicBezTo>
                    <a:pt x="63" y="77"/>
                    <a:pt x="67" y="74"/>
                    <a:pt x="71" y="71"/>
                  </a:cubicBezTo>
                  <a:cubicBezTo>
                    <a:pt x="76" y="66"/>
                    <a:pt x="80" y="58"/>
                    <a:pt x="80" y="50"/>
                  </a:cubicBezTo>
                  <a:cubicBezTo>
                    <a:pt x="80" y="41"/>
                    <a:pt x="76" y="34"/>
                    <a:pt x="71" y="28"/>
                  </a:cubicBezTo>
                  <a:cubicBezTo>
                    <a:pt x="65" y="23"/>
                    <a:pt x="58" y="19"/>
                    <a:pt x="49" y="19"/>
                  </a:cubicBezTo>
                  <a:cubicBezTo>
                    <a:pt x="41" y="19"/>
                    <a:pt x="34" y="23"/>
                    <a:pt x="28" y="28"/>
                  </a:cubicBezTo>
                  <a:cubicBezTo>
                    <a:pt x="23" y="34"/>
                    <a:pt x="19" y="41"/>
                    <a:pt x="19" y="50"/>
                  </a:cubicBezTo>
                  <a:cubicBezTo>
                    <a:pt x="19" y="58"/>
                    <a:pt x="23" y="66"/>
                    <a:pt x="28" y="71"/>
                  </a:cubicBezTo>
                  <a:cubicBezTo>
                    <a:pt x="34" y="76"/>
                    <a:pt x="41" y="80"/>
                    <a:pt x="49" y="80"/>
                  </a:cubicBezTo>
                  <a:cubicBezTo>
                    <a:pt x="52" y="80"/>
                    <a:pt x="54" y="80"/>
                    <a:pt x="55" y="79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7" y="69"/>
                    <a:pt x="45" y="73"/>
                    <a:pt x="45" y="73"/>
                  </a:cubicBezTo>
                  <a:cubicBezTo>
                    <a:pt x="35" y="75"/>
                    <a:pt x="35" y="75"/>
                    <a:pt x="35" y="75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4" y="61"/>
                    <a:pt x="44" y="61"/>
                    <a:pt x="44" y="6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6" y="58"/>
                    <a:pt x="36" y="58"/>
                    <a:pt x="36" y="58"/>
                  </a:cubicBezTo>
                  <a:close/>
                  <a:moveTo>
                    <a:pt x="51" y="37"/>
                  </a:moveTo>
                  <a:cubicBezTo>
                    <a:pt x="48" y="37"/>
                    <a:pt x="46" y="39"/>
                    <a:pt x="46" y="41"/>
                  </a:cubicBezTo>
                  <a:cubicBezTo>
                    <a:pt x="46" y="44"/>
                    <a:pt x="48" y="46"/>
                    <a:pt x="51" y="46"/>
                  </a:cubicBezTo>
                  <a:cubicBezTo>
                    <a:pt x="53" y="46"/>
                    <a:pt x="55" y="44"/>
                    <a:pt x="55" y="41"/>
                  </a:cubicBezTo>
                  <a:cubicBezTo>
                    <a:pt x="55" y="39"/>
                    <a:pt x="53" y="37"/>
                    <a:pt x="51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25400" dist="254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思源黑体" panose="020B0400000000000000" pitchFamily="34" charset="-122"/>
              </a:endParaRPr>
            </a:p>
          </p:txBody>
        </p:sp>
      </p:grpSp>
      <p:sp>
        <p:nvSpPr>
          <p:cNvPr id="91" name="矩形 90"/>
          <p:cNvSpPr/>
          <p:nvPr/>
        </p:nvSpPr>
        <p:spPr>
          <a:xfrm>
            <a:off x="1392691" y="1769635"/>
            <a:ext cx="3805641" cy="2096555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>
            <a:off x="1256890" y="4058210"/>
            <a:ext cx="4167725" cy="0"/>
          </a:xfrm>
          <a:prstGeom prst="line">
            <a:avLst/>
          </a:prstGeom>
          <a:ln w="2540">
            <a:solidFill>
              <a:schemeClr val="tx1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矩形 92"/>
          <p:cNvSpPr>
            <a:spLocks noChangeArrowheads="1"/>
          </p:cNvSpPr>
          <p:nvPr/>
        </p:nvSpPr>
        <p:spPr bwMode="auto">
          <a:xfrm>
            <a:off x="1296693" y="4206409"/>
            <a:ext cx="3949313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08" tIns="60954" rIns="121908" bIns="60954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dk2"/>
                </a:solidFill>
                <a:ea typeface="Calibri" panose="020F0502020204030204" charset="0"/>
                <a:cs typeface="+mn-lt"/>
                <a:sym typeface="思源黑体" panose="020B0400000000000000" pitchFamily="34" charset="-122"/>
              </a:rPr>
              <a:t>Detailed text descriptions are added here, which are relevant to the title and consistent with the overall language style.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charset="0"/>
              <a:ea typeface="Calibri" panose="020F0502020204030204" charset="0"/>
              <a:cs typeface="Calibri" panose="020F0502020204030204" charset="0"/>
              <a:sym typeface="思源黑体" panose="020B0400000000000000" pitchFamily="34" charset="-122"/>
            </a:endParaRPr>
          </a:p>
        </p:txBody>
      </p:sp>
      <p:pic>
        <p:nvPicPr>
          <p:cNvPr id="2" name="Picture 1" descr="Screenshot (76)"/>
          <p:cNvPicPr>
            <a:picLocks noChangeAspect="1"/>
          </p:cNvPicPr>
          <p:nvPr/>
        </p:nvPicPr>
        <p:blipFill>
          <a:blip r:embed="rId2"/>
          <a:srcRect l="18656" t="6926" r="39516" b="34167"/>
          <a:stretch>
            <a:fillRect/>
          </a:stretch>
        </p:blipFill>
        <p:spPr>
          <a:xfrm>
            <a:off x="1197610" y="1362075"/>
            <a:ext cx="5099685" cy="403987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628140" y="8255"/>
            <a:ext cx="10563860" cy="97853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noAutofit/>
          </a:bodyPr>
          <a:p>
            <a:pPr algn="ctr"/>
            <a:r>
              <a:rPr lang="en-US" altLang="en-US" sz="40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charset="0"/>
                <a:ea typeface="思源黑体" panose="020B0400000000000000" pitchFamily="34" charset="-122"/>
                <a:cs typeface="Calibri" panose="020F0502020204030204" charset="0"/>
                <a:sym typeface="+mn-ea"/>
              </a:rPr>
              <a:t>Sample SQL Table</a:t>
            </a:r>
            <a:endParaRPr lang="en-US" altLang="en-US" sz="40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Calibri" panose="020F0502020204030204" charset="0"/>
              <a:ea typeface="思源黑体" panose="020B0400000000000000" pitchFamily="34" charset="-122"/>
              <a:cs typeface="Calibri" panose="020F0502020204030204" charset="0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5" dur="100" fill="hold"/>
                                        <p:tgtEl>
                                          <p:spTgt spid="8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23" dur="100" fill="hold"/>
                                        <p:tgtEl>
                                          <p:spTgt spid="85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mph" presetSubtype="0" autoRev="1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31" dur="100" fill="hold"/>
                                        <p:tgtEl>
                                          <p:spTgt spid="69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7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7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bldLvl="0" animBg="1"/>
      <p:bldP spid="91" grpId="0" bldLvl="0" animBg="1"/>
      <p:bldP spid="93" grpId="0"/>
    </p:bldLst>
  </p:timing>
</p:sld>
</file>

<file path=ppt/tags/tag1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0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00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01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02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03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04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05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06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07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08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09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10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1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2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3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4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5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6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7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8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19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20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1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2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3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4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5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6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7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8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29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3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30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31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32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33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34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35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36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137.xml><?xml version="1.0" encoding="utf-8"?>
<p:tagLst xmlns:p="http://schemas.openxmlformats.org/presentationml/2006/main">
  <p:tag name="SELECTED" val="True"/>
</p:tagLst>
</file>

<file path=ppt/tags/tag138.xml><?xml version="1.0" encoding="utf-8"?>
<p:tagLst xmlns:p="http://schemas.openxmlformats.org/presentationml/2006/main">
  <p:tag name="SELECTED" val="True"/>
</p:tagLst>
</file>

<file path=ppt/tags/tag139.xml><?xml version="1.0" encoding="utf-8"?>
<p:tagLst xmlns:p="http://schemas.openxmlformats.org/presentationml/2006/main">
  <p:tag name="SELECTED" val="True"/>
</p:tagLst>
</file>

<file path=ppt/tags/tag14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40.xml><?xml version="1.0" encoding="utf-8"?>
<p:tagLst xmlns:p="http://schemas.openxmlformats.org/presentationml/2006/main">
  <p:tag name="SELECTED" val="True"/>
</p:tagLst>
</file>

<file path=ppt/tags/tag141.xml><?xml version="1.0" encoding="utf-8"?>
<p:tagLst xmlns:p="http://schemas.openxmlformats.org/presentationml/2006/main">
  <p:tag name="SELECTED" val="True"/>
</p:tagLst>
</file>

<file path=ppt/tags/tag142.xml><?xml version="1.0" encoding="utf-8"?>
<p:tagLst xmlns:p="http://schemas.openxmlformats.org/presentationml/2006/main">
  <p:tag name="SELECTED" val="True"/>
</p:tagLst>
</file>

<file path=ppt/tags/tag143.xml><?xml version="1.0" encoding="utf-8"?>
<p:tagLst xmlns:p="http://schemas.openxmlformats.org/presentationml/2006/main">
  <p:tag name="SELECTED" val="True"/>
</p:tagLst>
</file>

<file path=ppt/tags/tag144.xml><?xml version="1.0" encoding="utf-8"?>
<p:tagLst xmlns:p="http://schemas.openxmlformats.org/presentationml/2006/main">
  <p:tag name="SELECTED" val="True"/>
</p:tagLst>
</file>

<file path=ppt/tags/tag145.xml><?xml version="1.0" encoding="utf-8"?>
<p:tagLst xmlns:p="http://schemas.openxmlformats.org/presentationml/2006/main">
  <p:tag name="SELECTED" val="True"/>
</p:tagLst>
</file>

<file path=ppt/tags/tag146.xml><?xml version="1.0" encoding="utf-8"?>
<p:tagLst xmlns:p="http://schemas.openxmlformats.org/presentationml/2006/main">
  <p:tag name="SELECTED" val="True"/>
</p:tagLst>
</file>

<file path=ppt/tags/tag147.xml><?xml version="1.0" encoding="utf-8"?>
<p:tagLst xmlns:p="http://schemas.openxmlformats.org/presentationml/2006/main">
  <p:tag name="SELECTED" val="True"/>
</p:tagLst>
</file>

<file path=ppt/tags/tag148.xml><?xml version="1.0" encoding="utf-8"?>
<p:tagLst xmlns:p="http://schemas.openxmlformats.org/presentationml/2006/main">
  <p:tag name="SELECTED" val="True"/>
</p:tagLst>
</file>

<file path=ppt/tags/tag149.xml><?xml version="1.0" encoding="utf-8"?>
<p:tagLst xmlns:p="http://schemas.openxmlformats.org/presentationml/2006/main">
  <p:tag name="SELECTED" val="True"/>
</p:tagLst>
</file>

<file path=ppt/tags/tag15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50.xml><?xml version="1.0" encoding="utf-8"?>
<p:tagLst xmlns:p="http://schemas.openxmlformats.org/presentationml/2006/main">
  <p:tag name="SELECTED" val="True"/>
</p:tagLst>
</file>

<file path=ppt/tags/tag151.xml><?xml version="1.0" encoding="utf-8"?>
<p:tagLst xmlns:p="http://schemas.openxmlformats.org/presentationml/2006/main">
  <p:tag name="SELECTED" val="True"/>
</p:tagLst>
</file>

<file path=ppt/tags/tag152.xml><?xml version="1.0" encoding="utf-8"?>
<p:tagLst xmlns:p="http://schemas.openxmlformats.org/presentationml/2006/main">
  <p:tag name="SELECTED" val="True"/>
</p:tagLst>
</file>

<file path=ppt/tags/tag153.xml><?xml version="1.0" encoding="utf-8"?>
<p:tagLst xmlns:p="http://schemas.openxmlformats.org/presentationml/2006/main">
  <p:tag name="KSO_WM_DIAGRAM_VIRTUALLY_FRAME" val="{&quot;height&quot;:401.4,&quot;left&quot;:35.13283464566929,&quot;top&quot;:100.65,&quot;width&quot;:535.1581102362204}"/>
</p:tagLst>
</file>

<file path=ppt/tags/tag154.xml><?xml version="1.0" encoding="utf-8"?>
<p:tagLst xmlns:p="http://schemas.openxmlformats.org/presentationml/2006/main">
  <p:tag name="KSO_WM_DIAGRAM_VIRTUALLY_FRAME" val="{&quot;height&quot;:401.4,&quot;left&quot;:35.13283464566929,&quot;top&quot;:100.65,&quot;width&quot;:535.1581102362204}"/>
</p:tagLst>
</file>

<file path=ppt/tags/tag155.xml><?xml version="1.0" encoding="utf-8"?>
<p:tagLst xmlns:p="http://schemas.openxmlformats.org/presentationml/2006/main">
  <p:tag name="KSO_WM_DIAGRAM_VIRTUALLY_FRAME" val="{&quot;height&quot;:401.4,&quot;left&quot;:35.13283464566929,&quot;top&quot;:100.65,&quot;width&quot;:535.1581102362204}"/>
</p:tagLst>
</file>

<file path=ppt/tags/tag156.xml><?xml version="1.0" encoding="utf-8"?>
<p:tagLst xmlns:p="http://schemas.openxmlformats.org/presentationml/2006/main">
  <p:tag name="KSO_WM_DIAGRAM_VIRTUALLY_FRAME" val="{&quot;height&quot;:401.4,&quot;left&quot;:35.13283464566929,&quot;top&quot;:100.65,&quot;width&quot;:535.1581102362204}"/>
</p:tagLst>
</file>

<file path=ppt/tags/tag157.xml><?xml version="1.0" encoding="utf-8"?>
<p:tagLst xmlns:p="http://schemas.openxmlformats.org/presentationml/2006/main">
  <p:tag name="KSO_WM_DIAGRAM_VIRTUALLY_FRAME" val="{&quot;height&quot;:401.4,&quot;left&quot;:35.13283464566929,&quot;top&quot;:100.65,&quot;width&quot;:535.1581102362204}"/>
</p:tagLst>
</file>

<file path=ppt/tags/tag158.xml><?xml version="1.0" encoding="utf-8"?>
<p:tagLst xmlns:p="http://schemas.openxmlformats.org/presentationml/2006/main">
  <p:tag name="KSO_WM_DIAGRAM_VIRTUALLY_FRAME" val="{&quot;height&quot;:401.4,&quot;left&quot;:35.13283464566929,&quot;top&quot;:100.65,&quot;width&quot;:535.1581102362204}"/>
</p:tagLst>
</file>

<file path=ppt/tags/tag159.xml><?xml version="1.0" encoding="utf-8"?>
<p:tagLst xmlns:p="http://schemas.openxmlformats.org/presentationml/2006/main">
  <p:tag name="KSO_WM_DIAGRAM_VIRTUALLY_FRAME" val="{&quot;height&quot;:401.4,&quot;left&quot;:35.13283464566929,&quot;top&quot;:100.65,&quot;width&quot;:535.1581102362204}"/>
</p:tagLst>
</file>

<file path=ppt/tags/tag16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60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61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62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63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64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65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66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67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68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69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70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1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2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3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4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5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6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7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8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79.xml><?xml version="1.0" encoding="utf-8"?>
<p:tagLst xmlns:p="http://schemas.openxmlformats.org/presentationml/2006/main">
  <p:tag name="KSO_WM_DIAGRAM_VIRTUALLY_FRAME" val="{&quot;height&quot;:356.4572440944882,&quot;left&quot;:36.33283464566929,&quot;top&quot;:122.76299212598425,&quot;width&quot;:533.9581102362205}"/>
</p:tagLst>
</file>

<file path=ppt/tags/tag18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80.xml><?xml version="1.0" encoding="utf-8"?>
<p:tagLst xmlns:p="http://schemas.openxmlformats.org/presentationml/2006/main">
  <p:tag name="KSO_WM_DIAGRAM_VIRTUALLY_FRAME" val="{&quot;height&quot;:378.55661417322835,&quot;left&quot;:35.13283464566929,&quot;top&quot;:107.66574803149607,&quot;width&quot;:535.1581102362204}"/>
</p:tagLst>
</file>

<file path=ppt/tags/tag181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82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83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84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85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86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87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88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89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190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1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2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3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4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5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6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7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8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199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20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200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01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02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03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04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05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06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07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08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09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210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1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2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3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4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5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6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7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8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19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2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220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21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22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23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24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25.xml><?xml version="1.0" encoding="utf-8"?>
<p:tagLst xmlns:p="http://schemas.openxmlformats.org/presentationml/2006/main">
  <p:tag name="KSO_WM_DIAGRAM_VIRTUALLY_FRAME" val="{&quot;height&quot;:343.99527559055116,&quot;left&quot;:95.6011811023622,&quot;top&quot;:135.04173228346457,&quot;width&quot;:778.663937007874}"/>
</p:tagLst>
</file>

<file path=ppt/tags/tag226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227.xml><?xml version="1.0" encoding="utf-8"?>
<p:tagLst xmlns:p="http://schemas.openxmlformats.org/presentationml/2006/main">
  <p:tag name="MH" val="20161022192725"/>
  <p:tag name="MH_LIBRARY" val="GRAPHIC"/>
  <p:tag name="MH_TYPE" val="SubTitle"/>
  <p:tag name="MH_ORDER" val="1"/>
</p:tagLst>
</file>

<file path=ppt/tags/tag228.xml><?xml version="1.0" encoding="utf-8"?>
<p:tagLst xmlns:p="http://schemas.openxmlformats.org/presentationml/2006/main">
  <p:tag name="MH" val="20161022192725"/>
  <p:tag name="MH_LIBRARY" val="GRAPHIC"/>
  <p:tag name="MH_TYPE" val="Other"/>
  <p:tag name="MH_ORDER" val="1"/>
</p:tagLst>
</file>

<file path=ppt/tags/tag229.xml><?xml version="1.0" encoding="utf-8"?>
<p:tagLst xmlns:p="http://schemas.openxmlformats.org/presentationml/2006/main">
  <p:tag name="MH" val="20161022192725"/>
  <p:tag name="MH_LIBRARY" val="GRAPHIC"/>
  <p:tag name="MH_TYPE" val="Other"/>
  <p:tag name="MH_ORDER" val="2"/>
</p:tagLst>
</file>

<file path=ppt/tags/tag23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230.xml><?xml version="1.0" encoding="utf-8"?>
<p:tagLst xmlns:p="http://schemas.openxmlformats.org/presentationml/2006/main">
  <p:tag name="MH" val="20161022192725"/>
  <p:tag name="MH_LIBRARY" val="GRAPHIC"/>
  <p:tag name="MH_TYPE" val="Other"/>
  <p:tag name="MH_ORDER" val="4"/>
</p:tagLst>
</file>

<file path=ppt/tags/tag231.xml><?xml version="1.0" encoding="utf-8"?>
<p:tagLst xmlns:p="http://schemas.openxmlformats.org/presentationml/2006/main">
  <p:tag name="MH" val="20161022192725"/>
  <p:tag name="MH_LIBRARY" val="GRAPHIC"/>
  <p:tag name="MH_TYPE" val="Other"/>
  <p:tag name="MH_ORDER" val="5"/>
</p:tagLst>
</file>

<file path=ppt/tags/tag232.xml><?xml version="1.0" encoding="utf-8"?>
<p:tagLst xmlns:p="http://schemas.openxmlformats.org/presentationml/2006/main">
  <p:tag name="ISPRING_PRESENTATION_TITLE" val="PowerPoint 演示文稿"/>
</p:tagLst>
</file>

<file path=ppt/tags/tag24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25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26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27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28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29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30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1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2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3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4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5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6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7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8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39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40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1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2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3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4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5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6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7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8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49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50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1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2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3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4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5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6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7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8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59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60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1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2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3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4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5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6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7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8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69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70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1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2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3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4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5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6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7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8.xml><?xml version="1.0" encoding="utf-8"?>
<p:tagLst xmlns:p="http://schemas.openxmlformats.org/presentationml/2006/main">
  <p:tag name="KSO_WM_DIAGRAM_VIRTUALLY_FRAME" val="{&quot;height&quot;:359.4981898602646,&quot;left&quot;:71.86614173228347,&quot;top&quot;:110.9376377952756,&quot;width&quot;:816.3623622047245}"/>
</p:tagLst>
</file>

<file path=ppt/tags/tag79.xml><?xml version="1.0" encoding="utf-8"?>
<p:tagLst xmlns:p="http://schemas.openxmlformats.org/presentationml/2006/main">
  <p:tag name="SELECTED" val="True"/>
</p:tagLst>
</file>

<file path=ppt/tags/tag8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80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8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82.xml><?xml version="1.0" encoding="utf-8"?>
<p:tagLst xmlns:p="http://schemas.openxmlformats.org/presentationml/2006/main">
  <p:tag name="MH" val="20161022192725"/>
  <p:tag name="MH_LIBRARY" val="GRAPHIC"/>
  <p:tag name="MH_TYPE" val="Other"/>
  <p:tag name="MH_ORDER" val="1"/>
</p:tagLst>
</file>

<file path=ppt/tags/tag83.xml><?xml version="1.0" encoding="utf-8"?>
<p:tagLst xmlns:p="http://schemas.openxmlformats.org/presentationml/2006/main">
  <p:tag name="MH" val="20161022192725"/>
  <p:tag name="MH_LIBRARY" val="GRAPHIC"/>
  <p:tag name="MH_TYPE" val="Other"/>
  <p:tag name="MH_ORDER" val="2"/>
</p:tagLst>
</file>

<file path=ppt/tags/tag84.xml><?xml version="1.0" encoding="utf-8"?>
<p:tagLst xmlns:p="http://schemas.openxmlformats.org/presentationml/2006/main">
  <p:tag name="MH" val="20161022192725"/>
  <p:tag name="MH_LIBRARY" val="GRAPHIC"/>
  <p:tag name="MH_TYPE" val="Other"/>
  <p:tag name="MH_ORDER" val="3"/>
</p:tagLst>
</file>

<file path=ppt/tags/tag85.xml><?xml version="1.0" encoding="utf-8"?>
<p:tagLst xmlns:p="http://schemas.openxmlformats.org/presentationml/2006/main">
  <p:tag name="MH" val="20161022192725"/>
  <p:tag name="MH_LIBRARY" val="GRAPHIC"/>
  <p:tag name="MH_TYPE" val="Other"/>
  <p:tag name="MH_ORDER" val="4"/>
</p:tagLst>
</file>

<file path=ppt/tags/tag86.xml><?xml version="1.0" encoding="utf-8"?>
<p:tagLst xmlns:p="http://schemas.openxmlformats.org/presentationml/2006/main">
  <p:tag name="MH" val="20161022192725"/>
  <p:tag name="MH_LIBRARY" val="GRAPHIC"/>
  <p:tag name="MH_TYPE" val="Other"/>
  <p:tag name="MH_ORDER" val="5"/>
</p:tagLst>
</file>

<file path=ppt/tags/tag87.xml><?xml version="1.0" encoding="utf-8"?>
<p:tagLst xmlns:p="http://schemas.openxmlformats.org/presentationml/2006/main">
  <p:tag name="MH" val="20161022192725"/>
  <p:tag name="MH_LIBRARY" val="GRAPHIC"/>
  <p:tag name="MH_TYPE" val="Other"/>
  <p:tag name="MH_ORDER" val="6"/>
</p:tagLst>
</file>

<file path=ppt/tags/tag88.xml><?xml version="1.0" encoding="utf-8"?>
<p:tagLst xmlns:p="http://schemas.openxmlformats.org/presentationml/2006/main">
  <p:tag name="MH" val="20161022192725"/>
  <p:tag name="MH_LIBRARY" val="GRAPHIC"/>
  <p:tag name="MH_TYPE" val="Other"/>
  <p:tag name="MH_ORDER" val="7"/>
</p:tagLst>
</file>

<file path=ppt/tags/tag89.xml><?xml version="1.0" encoding="utf-8"?>
<p:tagLst xmlns:p="http://schemas.openxmlformats.org/presentationml/2006/main">
  <p:tag name="MH" val="20161022192725"/>
  <p:tag name="MH_LIBRARY" val="GRAPHIC"/>
  <p:tag name="MH_TYPE" val="Other"/>
  <p:tag name="MH_ORDER" val="8"/>
</p:tagLst>
</file>

<file path=ppt/tags/tag9.xml><?xml version="1.0" encoding="utf-8"?>
<p:tagLst xmlns:p="http://schemas.openxmlformats.org/presentationml/2006/main">
  <p:tag name="KSO_WM_DIAGRAM_VIRTUALLY_FRAME" val="{&quot;height&quot;:331.6399212598425,&quot;left&quot;:72.39188976377952,&quot;top&quot;:162.01007874015747,&quot;width&quot;:815.5222834645668}"/>
</p:tagLst>
</file>

<file path=ppt/tags/tag90.xml><?xml version="1.0" encoding="utf-8"?>
<p:tagLst xmlns:p="http://schemas.openxmlformats.org/presentationml/2006/main">
  <p:tag name="MH" val="20161022192725"/>
  <p:tag name="MH_LIBRARY" val="GRAPHIC"/>
  <p:tag name="MH_TYPE" val="Other"/>
  <p:tag name="MH_ORDER" val="9"/>
</p:tagLst>
</file>

<file path=ppt/tags/tag91.xml><?xml version="1.0" encoding="utf-8"?>
<p:tagLst xmlns:p="http://schemas.openxmlformats.org/presentationml/2006/main">
  <p:tag name="MH" val="20161022192725"/>
  <p:tag name="MH_LIBRARY" val="GRAPHIC"/>
  <p:tag name="MH_TYPE" val="Other"/>
  <p:tag name="MH_ORDER" val="10"/>
</p:tagLst>
</file>

<file path=ppt/tags/tag92.xml><?xml version="1.0" encoding="utf-8"?>
<p:tagLst xmlns:p="http://schemas.openxmlformats.org/presentationml/2006/main">
  <p:tag name="MH" val="20161022192725"/>
  <p:tag name="MH_LIBRARY" val="GRAPHIC"/>
  <p:tag name="MH_TYPE" val="Other"/>
  <p:tag name="MH_ORDER" val="11"/>
</p:tagLst>
</file>

<file path=ppt/tags/tag93.xml><?xml version="1.0" encoding="utf-8"?>
<p:tagLst xmlns:p="http://schemas.openxmlformats.org/presentationml/2006/main">
  <p:tag name="MH" val="20161022192725"/>
  <p:tag name="MH_LIBRARY" val="GRAPHIC"/>
  <p:tag name="MH_TYPE" val="Other"/>
  <p:tag name="MH_ORDER" val="12"/>
</p:tagLst>
</file>

<file path=ppt/tags/tag94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95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96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97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98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ags/tag99.xml><?xml version="1.0" encoding="utf-8"?>
<p:tagLst xmlns:p="http://schemas.openxmlformats.org/presentationml/2006/main">
  <p:tag name="KSO_WM_DIAGRAM_VIRTUALLY_FRAME" val="{&quot;height&quot;:319.75244094488187,&quot;left&quot;:0.10976377952755904,&quot;top&quot;:132.011968503937,&quot;width&quot;:880.3853543307087}"/>
</p:tagLst>
</file>

<file path=ppt/theme/theme1.xml><?xml version="1.0" encoding="utf-8"?>
<a:theme xmlns:a="http://schemas.openxmlformats.org/drawingml/2006/main" name="Office Theme">
  <a:themeElements>
    <a:clrScheme name="自定义 23">
      <a:dk1>
        <a:srgbClr val="000000"/>
      </a:dk1>
      <a:lt1>
        <a:srgbClr val="FFFFFF"/>
      </a:lt1>
      <a:dk2>
        <a:srgbClr val="A1938B"/>
      </a:dk2>
      <a:lt2>
        <a:srgbClr val="F0F0F0"/>
      </a:lt2>
      <a:accent1>
        <a:srgbClr val="AC0000"/>
      </a:accent1>
      <a:accent2>
        <a:srgbClr val="B60000"/>
      </a:accent2>
      <a:accent3>
        <a:srgbClr val="960000"/>
      </a:accent3>
      <a:accent4>
        <a:srgbClr val="A1938B"/>
      </a:accent4>
      <a:accent5>
        <a:srgbClr val="AC0000"/>
      </a:accent5>
      <a:accent6>
        <a:srgbClr val="810000"/>
      </a:accent6>
      <a:hlink>
        <a:srgbClr val="A1938B"/>
      </a:hlink>
      <a:folHlink>
        <a:srgbClr val="BFBFBF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>
            <a:latin typeface="思源黑体" panose="020B0400000000000000" pitchFamily="34" charset="-122"/>
            <a:ea typeface="思源黑体" panose="020B0400000000000000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5546</Words>
  <Application>WPS Presentation</Application>
  <PresentationFormat>宽屏</PresentationFormat>
  <Paragraphs>390</Paragraphs>
  <Slides>28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0" baseType="lpstr">
      <vt:lpstr>Arial</vt:lpstr>
      <vt:lpstr>SimSun</vt:lpstr>
      <vt:lpstr>Wingdings</vt:lpstr>
      <vt:lpstr>思源黑体</vt:lpstr>
      <vt:lpstr>SimHei</vt:lpstr>
      <vt:lpstr>Calibri</vt:lpstr>
      <vt:lpstr>等线</vt:lpstr>
      <vt:lpstr>Neris Thin</vt:lpstr>
      <vt:lpstr>Microsoft YaHei</vt:lpstr>
      <vt:lpstr>Arial Unicode MS</vt:lpstr>
      <vt:lpstr>Segoe Print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Rajeev Tiwari</cp:lastModifiedBy>
  <cp:revision>97</cp:revision>
  <dcterms:created xsi:type="dcterms:W3CDTF">2019-07-11T04:52:00Z</dcterms:created>
  <dcterms:modified xsi:type="dcterms:W3CDTF">2025-08-22T11:23:05Z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1033-12.2.0.21931</vt:lpwstr>
  </property>
  <property fmtid="{D5CDD505-2E9C-101B-9397-08002B2CF9AE}" pid="3" name="ICV">
    <vt:lpwstr>46583497100F48299FB917C9C5FA20B5_13</vt:lpwstr>
  </property>
</Properties>
</file>

<file path=docProps/thumbnail.jpeg>
</file>